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rimo"/>
      <p:regular r:id="rId59"/>
      <p:bold r:id="rId60"/>
      <p:italic r:id="rId61"/>
      <p:boldItalic r:id="rId62"/>
    </p:embeddedFont>
    <p:embeddedFont>
      <p:font typeface="Amatic SC"/>
      <p:regular r:id="rId63"/>
      <p:bold r:id="rId64"/>
    </p:embeddedFont>
    <p:embeddedFont>
      <p:font typeface="Fira Sans Medium"/>
      <p:regular r:id="rId65"/>
      <p:bold r:id="rId66"/>
      <p:italic r:id="rId67"/>
      <p:boldItalic r:id="rId68"/>
    </p:embeddedFont>
    <p:embeddedFont>
      <p:font typeface="Fira Sans SemiBold"/>
      <p:regular r:id="rId69"/>
      <p:bold r:id="rId70"/>
      <p:italic r:id="rId71"/>
      <p:boldItalic r:id="rId72"/>
    </p:embeddedFont>
    <p:embeddedFont>
      <p:font typeface="Fira Sans"/>
      <p:regular r:id="rId73"/>
      <p:bold r:id="rId74"/>
      <p:italic r:id="rId75"/>
      <p:boldItalic r:id="rId76"/>
    </p:embeddedFont>
    <p:embeddedFont>
      <p:font typeface="Proxima Nova Semibold"/>
      <p:regular r:id="rId77"/>
      <p:bold r:id="rId78"/>
      <p:boldItalic r:id="rId79"/>
    </p:embeddedFont>
    <p:embeddedFont>
      <p:font typeface="Barlow SemiBold"/>
      <p:regular r:id="rId80"/>
      <p:bold r:id="rId81"/>
      <p:italic r:id="rId82"/>
      <p:boldItalic r:id="rId83"/>
    </p:embeddedFont>
    <p:embeddedFont>
      <p:font typeface="Barlow"/>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72BDE7-0B2C-4188-A39D-A1527D114654}">
  <a:tblStyle styleId="{8D72BDE7-0B2C-4188-A39D-A1527D1146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F429AF3-7DE5-4F2A-8AF1-7A4EC064890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Barlow-regular.fntdata"/><Relationship Id="rId83" Type="http://schemas.openxmlformats.org/officeDocument/2006/relationships/font" Target="fonts/BarlowSemiBold-boldItalic.fntdata"/><Relationship Id="rId42" Type="http://schemas.openxmlformats.org/officeDocument/2006/relationships/slide" Target="slides/slide36.xml"/><Relationship Id="rId86" Type="http://schemas.openxmlformats.org/officeDocument/2006/relationships/font" Target="fonts/Barlow-italic.fntdata"/><Relationship Id="rId41" Type="http://schemas.openxmlformats.org/officeDocument/2006/relationships/slide" Target="slides/slide35.xml"/><Relationship Id="rId85" Type="http://schemas.openxmlformats.org/officeDocument/2006/relationships/font" Target="fonts/Barlow-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Barlow-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SemiBold-regular.fntdata"/><Relationship Id="rId82" Type="http://schemas.openxmlformats.org/officeDocument/2006/relationships/font" Target="fonts/BarlowSemiBold-italic.fntdata"/><Relationship Id="rId81" Type="http://schemas.openxmlformats.org/officeDocument/2006/relationships/font" Target="fonts/Barlow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regular.fntdata"/><Relationship Id="rId72" Type="http://schemas.openxmlformats.org/officeDocument/2006/relationships/font" Target="fonts/FiraSansSemiBold-boldItalic.fntdata"/><Relationship Id="rId31" Type="http://schemas.openxmlformats.org/officeDocument/2006/relationships/slide" Target="slides/slide25.xml"/><Relationship Id="rId75" Type="http://schemas.openxmlformats.org/officeDocument/2006/relationships/font" Target="fonts/FiraSans-italic.fntdata"/><Relationship Id="rId30" Type="http://schemas.openxmlformats.org/officeDocument/2006/relationships/slide" Target="slides/slide24.xml"/><Relationship Id="rId74" Type="http://schemas.openxmlformats.org/officeDocument/2006/relationships/font" Target="fonts/FiraSans-bold.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FiraSans-boldItalic.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FiraSansSemiBold-italic.fntdata"/><Relationship Id="rId70" Type="http://schemas.openxmlformats.org/officeDocument/2006/relationships/font" Target="fonts/FiraSans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mo-boldItalic.fntdata"/><Relationship Id="rId61" Type="http://schemas.openxmlformats.org/officeDocument/2006/relationships/font" Target="fonts/Arimo-italic.fntdata"/><Relationship Id="rId20" Type="http://schemas.openxmlformats.org/officeDocument/2006/relationships/slide" Target="slides/slide14.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6.xml"/><Relationship Id="rId66" Type="http://schemas.openxmlformats.org/officeDocument/2006/relationships/font" Target="fonts/FiraSansMedium-bold.fntdata"/><Relationship Id="rId21" Type="http://schemas.openxmlformats.org/officeDocument/2006/relationships/slide" Target="slides/slide15.xml"/><Relationship Id="rId65" Type="http://schemas.openxmlformats.org/officeDocument/2006/relationships/font" Target="fonts/FiraSansMedium-regular.fntdata"/><Relationship Id="rId24" Type="http://schemas.openxmlformats.org/officeDocument/2006/relationships/slide" Target="slides/slide18.xml"/><Relationship Id="rId68" Type="http://schemas.openxmlformats.org/officeDocument/2006/relationships/font" Target="fonts/FiraSansMedium-boldItalic.fntdata"/><Relationship Id="rId23" Type="http://schemas.openxmlformats.org/officeDocument/2006/relationships/slide" Target="slides/slide17.xml"/><Relationship Id="rId67" Type="http://schemas.openxmlformats.org/officeDocument/2006/relationships/font" Target="fonts/FiraSansMedium-italic.fntdata"/><Relationship Id="rId60" Type="http://schemas.openxmlformats.org/officeDocument/2006/relationships/font" Target="fonts/Arim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Raleway-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rimo-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e375b9f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e375b9f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722c3037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722c3037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722c30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1722c30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1cbd33eb9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1cbd33eb9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e375b9f5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e375b9f5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1722c3037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1722c3037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14b72f8c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914b72f8c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914b72f8c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914b72f8c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914b72f8c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914b72f8c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914b72f8c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914b72f8c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914b72f8c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914b72f8c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914b72f8cd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914b72f8cd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g2914b72f8cd_1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4" name="Google Shape;3354;g2914b72f8cd_1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2914b72f8cd_1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3" name="Google Shape;3773;g2914b72f8cd_1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1" name="Shape 3941"/>
        <p:cNvGrpSpPr/>
        <p:nvPr/>
      </p:nvGrpSpPr>
      <p:grpSpPr>
        <a:xfrm>
          <a:off x="0" y="0"/>
          <a:ext cx="0" cy="0"/>
          <a:chOff x="0" y="0"/>
          <a:chExt cx="0" cy="0"/>
        </a:xfrm>
      </p:grpSpPr>
      <p:sp>
        <p:nvSpPr>
          <p:cNvPr id="3942" name="Google Shape;3942;g2914b72f8cd_1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3" name="Google Shape;3943;g2914b72f8cd_1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6" name="Shape 4346"/>
        <p:cNvGrpSpPr/>
        <p:nvPr/>
      </p:nvGrpSpPr>
      <p:grpSpPr>
        <a:xfrm>
          <a:off x="0" y="0"/>
          <a:ext cx="0" cy="0"/>
          <a:chOff x="0" y="0"/>
          <a:chExt cx="0" cy="0"/>
        </a:xfrm>
      </p:grpSpPr>
      <p:sp>
        <p:nvSpPr>
          <p:cNvPr id="4347" name="Google Shape;4347;g2914b72f8cd_1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8" name="Google Shape;4348;g2914b72f8cd_1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6" name="Shape 4726"/>
        <p:cNvGrpSpPr/>
        <p:nvPr/>
      </p:nvGrpSpPr>
      <p:grpSpPr>
        <a:xfrm>
          <a:off x="0" y="0"/>
          <a:ext cx="0" cy="0"/>
          <a:chOff x="0" y="0"/>
          <a:chExt cx="0" cy="0"/>
        </a:xfrm>
      </p:grpSpPr>
      <p:sp>
        <p:nvSpPr>
          <p:cNvPr id="4727" name="Google Shape;4727;g2914b72f8cd_1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8" name="Google Shape;4728;g2914b72f8cd_1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2" name="Shape 5152"/>
        <p:cNvGrpSpPr/>
        <p:nvPr/>
      </p:nvGrpSpPr>
      <p:grpSpPr>
        <a:xfrm>
          <a:off x="0" y="0"/>
          <a:ext cx="0" cy="0"/>
          <a:chOff x="0" y="0"/>
          <a:chExt cx="0" cy="0"/>
        </a:xfrm>
      </p:grpSpPr>
      <p:sp>
        <p:nvSpPr>
          <p:cNvPr id="5153" name="Google Shape;5153;g2914b72f8cd_1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4" name="Google Shape;5154;g2914b72f8cd_1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3" name="Shape 5513"/>
        <p:cNvGrpSpPr/>
        <p:nvPr/>
      </p:nvGrpSpPr>
      <p:grpSpPr>
        <a:xfrm>
          <a:off x="0" y="0"/>
          <a:ext cx="0" cy="0"/>
          <a:chOff x="0" y="0"/>
          <a:chExt cx="0" cy="0"/>
        </a:xfrm>
      </p:grpSpPr>
      <p:sp>
        <p:nvSpPr>
          <p:cNvPr id="5514" name="Google Shape;5514;g2914b72f8cd_1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5" name="Google Shape;5515;g2914b72f8cd_1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3" name="Shape 6023"/>
        <p:cNvGrpSpPr/>
        <p:nvPr/>
      </p:nvGrpSpPr>
      <p:grpSpPr>
        <a:xfrm>
          <a:off x="0" y="0"/>
          <a:ext cx="0" cy="0"/>
          <a:chOff x="0" y="0"/>
          <a:chExt cx="0" cy="0"/>
        </a:xfrm>
      </p:grpSpPr>
      <p:sp>
        <p:nvSpPr>
          <p:cNvPr id="6024" name="Google Shape;6024;g2914b72f8cd_1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5" name="Google Shape;6025;g2914b72f8cd_1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3" name="Shape 6643"/>
        <p:cNvGrpSpPr/>
        <p:nvPr/>
      </p:nvGrpSpPr>
      <p:grpSpPr>
        <a:xfrm>
          <a:off x="0" y="0"/>
          <a:ext cx="0" cy="0"/>
          <a:chOff x="0" y="0"/>
          <a:chExt cx="0" cy="0"/>
        </a:xfrm>
      </p:grpSpPr>
      <p:sp>
        <p:nvSpPr>
          <p:cNvPr id="6644" name="Google Shape;6644;g2914b72f8cd_1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5" name="Google Shape;6645;g2914b72f8cd_1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7" name="Shape 7237"/>
        <p:cNvGrpSpPr/>
        <p:nvPr/>
      </p:nvGrpSpPr>
      <p:grpSpPr>
        <a:xfrm>
          <a:off x="0" y="0"/>
          <a:ext cx="0" cy="0"/>
          <a:chOff x="0" y="0"/>
          <a:chExt cx="0" cy="0"/>
        </a:xfrm>
      </p:grpSpPr>
      <p:sp>
        <p:nvSpPr>
          <p:cNvPr id="7238" name="Google Shape;7238;g2914b72f8cd_1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9" name="Google Shape;7239;g2914b72f8cd_1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8" name="Shape 7558"/>
        <p:cNvGrpSpPr/>
        <p:nvPr/>
      </p:nvGrpSpPr>
      <p:grpSpPr>
        <a:xfrm>
          <a:off x="0" y="0"/>
          <a:ext cx="0" cy="0"/>
          <a:chOff x="0" y="0"/>
          <a:chExt cx="0" cy="0"/>
        </a:xfrm>
      </p:grpSpPr>
      <p:sp>
        <p:nvSpPr>
          <p:cNvPr id="7559" name="Google Shape;7559;g2914b72f8cd_1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0" name="Google Shape;7560;g2914b72f8cd_1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a3ae21f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0a3ae21f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6" name="Shape 7866"/>
        <p:cNvGrpSpPr/>
        <p:nvPr/>
      </p:nvGrpSpPr>
      <p:grpSpPr>
        <a:xfrm>
          <a:off x="0" y="0"/>
          <a:ext cx="0" cy="0"/>
          <a:chOff x="0" y="0"/>
          <a:chExt cx="0" cy="0"/>
        </a:xfrm>
      </p:grpSpPr>
      <p:sp>
        <p:nvSpPr>
          <p:cNvPr id="7867" name="Google Shape;7867;g2914b72f8cd_1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8" name="Google Shape;7868;g2914b72f8cd_1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40bdee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40bdee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258269c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1258269c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938150"/>
            <a:ext cx="3559800" cy="2124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i="1"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797050"/>
            <a:ext cx="3078900" cy="67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436850" y="-63425"/>
            <a:ext cx="1606475" cy="1176675"/>
          </a:xfrm>
          <a:custGeom>
            <a:rect b="b" l="l" r="r" t="t"/>
            <a:pathLst>
              <a:path extrusionOk="0" h="47067" w="64259">
                <a:moveTo>
                  <a:pt x="0" y="47067"/>
                </a:moveTo>
                <a:cubicBezTo>
                  <a:pt x="5395" y="40773"/>
                  <a:pt x="11450" y="33748"/>
                  <a:pt x="19447" y="31566"/>
                </a:cubicBezTo>
                <a:cubicBezTo>
                  <a:pt x="26024" y="29771"/>
                  <a:pt x="33360" y="30388"/>
                  <a:pt x="39457" y="27339"/>
                </a:cubicBezTo>
                <a:cubicBezTo>
                  <a:pt x="50462" y="21836"/>
                  <a:pt x="60368" y="11673"/>
                  <a:pt x="64259" y="0"/>
                </a:cubicBezTo>
              </a:path>
            </a:pathLst>
          </a:custGeom>
          <a:noFill/>
          <a:ln cap="flat" cmpd="sng" w="19050">
            <a:solidFill>
              <a:schemeClr val="accent1"/>
            </a:solidFill>
            <a:prstDash val="solid"/>
            <a:round/>
            <a:headEnd len="med" w="med" type="none"/>
            <a:tailEnd len="med" w="med" type="none"/>
          </a:ln>
        </p:spPr>
      </p:sp>
      <p:grpSp>
        <p:nvGrpSpPr>
          <p:cNvPr id="12" name="Google Shape;12;p2"/>
          <p:cNvGrpSpPr/>
          <p:nvPr/>
        </p:nvGrpSpPr>
        <p:grpSpPr>
          <a:xfrm>
            <a:off x="-627999" y="-1204849"/>
            <a:ext cx="6484883" cy="5944479"/>
            <a:chOff x="-627999" y="-1204849"/>
            <a:chExt cx="6484883" cy="5944479"/>
          </a:xfrm>
        </p:grpSpPr>
        <p:sp>
          <p:nvSpPr>
            <p:cNvPr id="13" name="Google Shape;13;p2"/>
            <p:cNvSpPr/>
            <p:nvPr/>
          </p:nvSpPr>
          <p:spPr>
            <a:xfrm>
              <a:off x="4019402" y="-1204849"/>
              <a:ext cx="1837482" cy="1837482"/>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 name="Google Shape;14;p2"/>
            <p:cNvSpPr/>
            <p:nvPr/>
          </p:nvSpPr>
          <p:spPr>
            <a:xfrm>
              <a:off x="-627999" y="3534524"/>
              <a:ext cx="1205106" cy="1205106"/>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1903225" y="2156000"/>
            <a:ext cx="5337600" cy="116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1903294" y="3352350"/>
            <a:ext cx="5337600" cy="10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7" name="Google Shape;87;p11"/>
          <p:cNvGrpSpPr/>
          <p:nvPr/>
        </p:nvGrpSpPr>
        <p:grpSpPr>
          <a:xfrm>
            <a:off x="-1087500" y="-1586150"/>
            <a:ext cx="12768585" cy="6593599"/>
            <a:chOff x="-1087500" y="-1586150"/>
            <a:chExt cx="12768585" cy="6593599"/>
          </a:xfrm>
        </p:grpSpPr>
        <p:sp>
          <p:nvSpPr>
            <p:cNvPr id="88" name="Google Shape;88;p11"/>
            <p:cNvSpPr/>
            <p:nvPr/>
          </p:nvSpPr>
          <p:spPr>
            <a:xfrm>
              <a:off x="-1087500" y="3098124"/>
              <a:ext cx="1909326" cy="190932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 name="Google Shape;89;p11"/>
            <p:cNvSpPr/>
            <p:nvPr/>
          </p:nvSpPr>
          <p:spPr>
            <a:xfrm>
              <a:off x="7711050" y="-1586150"/>
              <a:ext cx="3970035" cy="3970035"/>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0" name="Google Shape;90;p11"/>
          <p:cNvGrpSpPr/>
          <p:nvPr/>
        </p:nvGrpSpPr>
        <p:grpSpPr>
          <a:xfrm>
            <a:off x="-149159" y="-774823"/>
            <a:ext cx="10652297" cy="5989803"/>
            <a:chOff x="-149159" y="-774823"/>
            <a:chExt cx="10652297" cy="5989803"/>
          </a:xfrm>
        </p:grpSpPr>
        <p:sp>
          <p:nvSpPr>
            <p:cNvPr id="91" name="Google Shape;91;p11"/>
            <p:cNvSpPr/>
            <p:nvPr/>
          </p:nvSpPr>
          <p:spPr>
            <a:xfrm flipH="1" rot="-3167655">
              <a:off x="6928041" y="-1171664"/>
              <a:ext cx="1729672" cy="5492526"/>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 name="Google Shape;92;p11"/>
            <p:cNvSpPr/>
            <p:nvPr/>
          </p:nvSpPr>
          <p:spPr>
            <a:xfrm rot="5400000">
              <a:off x="69624" y="3705242"/>
              <a:ext cx="1290955" cy="172852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4" name="Shape 94"/>
        <p:cNvGrpSpPr/>
        <p:nvPr/>
      </p:nvGrpSpPr>
      <p:grpSpPr>
        <a:xfrm>
          <a:off x="0" y="0"/>
          <a:ext cx="0" cy="0"/>
          <a:chOff x="0" y="0"/>
          <a:chExt cx="0" cy="0"/>
        </a:xfrm>
      </p:grpSpPr>
      <p:sp>
        <p:nvSpPr>
          <p:cNvPr id="95" name="Google Shape;95;p13"/>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13"/>
          <p:cNvSpPr txBox="1"/>
          <p:nvPr>
            <p:ph hasCustomPrompt="1" idx="2" type="title"/>
          </p:nvPr>
        </p:nvSpPr>
        <p:spPr>
          <a:xfrm>
            <a:off x="1505400" y="1476088"/>
            <a:ext cx="734700" cy="41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3" type="title"/>
          </p:nvPr>
        </p:nvSpPr>
        <p:spPr>
          <a:xfrm>
            <a:off x="1505400" y="3147188"/>
            <a:ext cx="734700" cy="41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4" type="title"/>
          </p:nvPr>
        </p:nvSpPr>
        <p:spPr>
          <a:xfrm>
            <a:off x="4204675" y="1476088"/>
            <a:ext cx="734700" cy="41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5" type="title"/>
          </p:nvPr>
        </p:nvSpPr>
        <p:spPr>
          <a:xfrm>
            <a:off x="4204675" y="3147188"/>
            <a:ext cx="734700" cy="41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6903950" y="1476088"/>
            <a:ext cx="734700" cy="41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6903950" y="3148088"/>
            <a:ext cx="734700" cy="412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1" type="subTitle"/>
          </p:nvPr>
        </p:nvSpPr>
        <p:spPr>
          <a:xfrm>
            <a:off x="720000" y="2026438"/>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3" name="Google Shape;103;p13"/>
          <p:cNvSpPr txBox="1"/>
          <p:nvPr>
            <p:ph idx="8" type="subTitle"/>
          </p:nvPr>
        </p:nvSpPr>
        <p:spPr>
          <a:xfrm>
            <a:off x="3419275" y="2027338"/>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4" name="Google Shape;104;p13"/>
          <p:cNvSpPr txBox="1"/>
          <p:nvPr>
            <p:ph idx="9" type="subTitle"/>
          </p:nvPr>
        </p:nvSpPr>
        <p:spPr>
          <a:xfrm>
            <a:off x="6118550" y="2027338"/>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5" name="Google Shape;105;p13"/>
          <p:cNvSpPr txBox="1"/>
          <p:nvPr>
            <p:ph idx="13" type="subTitle"/>
          </p:nvPr>
        </p:nvSpPr>
        <p:spPr>
          <a:xfrm>
            <a:off x="720000" y="3687300"/>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6" name="Google Shape;106;p13"/>
          <p:cNvSpPr txBox="1"/>
          <p:nvPr>
            <p:ph idx="14" type="subTitle"/>
          </p:nvPr>
        </p:nvSpPr>
        <p:spPr>
          <a:xfrm>
            <a:off x="3419275" y="3687300"/>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07" name="Google Shape;107;p13"/>
          <p:cNvSpPr txBox="1"/>
          <p:nvPr>
            <p:ph idx="15" type="subTitle"/>
          </p:nvPr>
        </p:nvSpPr>
        <p:spPr>
          <a:xfrm>
            <a:off x="6118550" y="3688200"/>
            <a:ext cx="23055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08" name="Google Shape;108;p13"/>
          <p:cNvGrpSpPr/>
          <p:nvPr/>
        </p:nvGrpSpPr>
        <p:grpSpPr>
          <a:xfrm>
            <a:off x="-2520079" y="-783872"/>
            <a:ext cx="12230692" cy="6510167"/>
            <a:chOff x="-2520079" y="-783872"/>
            <a:chExt cx="12230692" cy="6510167"/>
          </a:xfrm>
        </p:grpSpPr>
        <p:sp>
          <p:nvSpPr>
            <p:cNvPr id="109" name="Google Shape;109;p13"/>
            <p:cNvSpPr/>
            <p:nvPr/>
          </p:nvSpPr>
          <p:spPr>
            <a:xfrm>
              <a:off x="8290446" y="-783872"/>
              <a:ext cx="1420167" cy="142016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 name="Google Shape;110;p13"/>
            <p:cNvSpPr/>
            <p:nvPr/>
          </p:nvSpPr>
          <p:spPr>
            <a:xfrm>
              <a:off x="-2520079" y="2722277"/>
              <a:ext cx="3004018" cy="3004018"/>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1" name="Google Shape;111;p13"/>
            <p:cNvGrpSpPr/>
            <p:nvPr/>
          </p:nvGrpSpPr>
          <p:grpSpPr>
            <a:xfrm>
              <a:off x="-182659" y="-153890"/>
              <a:ext cx="9797558" cy="5769050"/>
              <a:chOff x="-182659" y="-153890"/>
              <a:chExt cx="9797558" cy="5769050"/>
            </a:xfrm>
          </p:grpSpPr>
          <p:sp>
            <p:nvSpPr>
              <p:cNvPr id="112" name="Google Shape;112;p13"/>
              <p:cNvSpPr/>
              <p:nvPr/>
            </p:nvSpPr>
            <p:spPr>
              <a:xfrm>
                <a:off x="-182659" y="4347713"/>
                <a:ext cx="1058199" cy="1267447"/>
              </a:xfrm>
              <a:custGeom>
                <a:rect b="b" l="l" r="r" t="t"/>
                <a:pathLst>
                  <a:path extrusionOk="0" h="269240" w="224790">
                    <a:moveTo>
                      <a:pt x="224790" y="269240"/>
                    </a:moveTo>
                    <a:lnTo>
                      <a:pt x="220980" y="269240"/>
                    </a:lnTo>
                    <a:cubicBezTo>
                      <a:pt x="220980" y="144780"/>
                      <a:pt x="160655" y="79375"/>
                      <a:pt x="110490" y="46355"/>
                    </a:cubicBezTo>
                    <a:cubicBezTo>
                      <a:pt x="55880" y="10160"/>
                      <a:pt x="636" y="3810"/>
                      <a:pt x="0" y="3810"/>
                    </a:cubicBezTo>
                    <a:lnTo>
                      <a:pt x="636" y="0"/>
                    </a:lnTo>
                    <a:cubicBezTo>
                      <a:pt x="1270" y="0"/>
                      <a:pt x="57150" y="6985"/>
                      <a:pt x="113030" y="43180"/>
                    </a:cubicBezTo>
                    <a:cubicBezTo>
                      <a:pt x="163195" y="76835"/>
                      <a:pt x="224790" y="142875"/>
                      <a:pt x="224790" y="2692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 name="Google Shape;113;p13"/>
              <p:cNvSpPr/>
              <p:nvPr/>
            </p:nvSpPr>
            <p:spPr>
              <a:xfrm flipH="1">
                <a:off x="8195000" y="-153890"/>
                <a:ext cx="1419900" cy="190117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14" name="Shape 114"/>
        <p:cNvGrpSpPr/>
        <p:nvPr/>
      </p:nvGrpSpPr>
      <p:grpSpPr>
        <a:xfrm>
          <a:off x="0" y="0"/>
          <a:ext cx="0" cy="0"/>
          <a:chOff x="0" y="0"/>
          <a:chExt cx="0" cy="0"/>
        </a:xfrm>
      </p:grpSpPr>
      <p:sp>
        <p:nvSpPr>
          <p:cNvPr id="115" name="Google Shape;115;p14"/>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116" name="Google Shape;116;p14"/>
          <p:cNvGrpSpPr/>
          <p:nvPr/>
        </p:nvGrpSpPr>
        <p:grpSpPr>
          <a:xfrm>
            <a:off x="-2499900" y="-1840450"/>
            <a:ext cx="11353800" cy="8325630"/>
            <a:chOff x="-2499900" y="-1840450"/>
            <a:chExt cx="11353800" cy="8325630"/>
          </a:xfrm>
        </p:grpSpPr>
        <p:sp>
          <p:nvSpPr>
            <p:cNvPr id="117" name="Google Shape;117;p14"/>
            <p:cNvSpPr/>
            <p:nvPr/>
          </p:nvSpPr>
          <p:spPr>
            <a:xfrm>
              <a:off x="-2499900" y="-1840450"/>
              <a:ext cx="3215009" cy="3215009"/>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 name="Google Shape;118;p14"/>
            <p:cNvSpPr/>
            <p:nvPr/>
          </p:nvSpPr>
          <p:spPr>
            <a:xfrm flipH="1">
              <a:off x="7072304" y="4703584"/>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9" name="Google Shape;119;p14"/>
          <p:cNvGrpSpPr/>
          <p:nvPr/>
        </p:nvGrpSpPr>
        <p:grpSpPr>
          <a:xfrm>
            <a:off x="1102720" y="136502"/>
            <a:ext cx="10087409" cy="6348678"/>
            <a:chOff x="1102720" y="136502"/>
            <a:chExt cx="10087409" cy="6348678"/>
          </a:xfrm>
        </p:grpSpPr>
        <p:sp>
          <p:nvSpPr>
            <p:cNvPr id="120" name="Google Shape;120;p14"/>
            <p:cNvSpPr/>
            <p:nvPr/>
          </p:nvSpPr>
          <p:spPr>
            <a:xfrm rot="4305083">
              <a:off x="7446376" y="2057661"/>
              <a:ext cx="1729652" cy="5492462"/>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 name="Google Shape;121;p14"/>
            <p:cNvSpPr/>
            <p:nvPr/>
          </p:nvSpPr>
          <p:spPr>
            <a:xfrm flipH="1">
              <a:off x="1102720" y="136502"/>
              <a:ext cx="191346" cy="237275"/>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22" name="Shape 122"/>
        <p:cNvGrpSpPr/>
        <p:nvPr/>
      </p:nvGrpSpPr>
      <p:grpSpPr>
        <a:xfrm>
          <a:off x="0" y="0"/>
          <a:ext cx="0" cy="0"/>
          <a:chOff x="0" y="0"/>
          <a:chExt cx="0" cy="0"/>
        </a:xfrm>
      </p:grpSpPr>
      <p:sp>
        <p:nvSpPr>
          <p:cNvPr id="123" name="Google Shape;123;p15"/>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4" name="Google Shape;124;p15"/>
          <p:cNvGrpSpPr/>
          <p:nvPr/>
        </p:nvGrpSpPr>
        <p:grpSpPr>
          <a:xfrm>
            <a:off x="-1737925" y="1023053"/>
            <a:ext cx="12084075" cy="4805953"/>
            <a:chOff x="-1737925" y="1023053"/>
            <a:chExt cx="12084075" cy="4805953"/>
          </a:xfrm>
        </p:grpSpPr>
        <p:sp>
          <p:nvSpPr>
            <p:cNvPr id="125" name="Google Shape;125;p15"/>
            <p:cNvSpPr/>
            <p:nvPr/>
          </p:nvSpPr>
          <p:spPr>
            <a:xfrm>
              <a:off x="-1737925" y="1023053"/>
              <a:ext cx="2266969" cy="2266969"/>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 name="Google Shape;126;p15"/>
            <p:cNvSpPr/>
            <p:nvPr/>
          </p:nvSpPr>
          <p:spPr>
            <a:xfrm flipH="1">
              <a:off x="8564554" y="4047409"/>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7" name="Google Shape;127;p15"/>
          <p:cNvGrpSpPr/>
          <p:nvPr/>
        </p:nvGrpSpPr>
        <p:grpSpPr>
          <a:xfrm>
            <a:off x="-2388799" y="-1534071"/>
            <a:ext cx="13578928" cy="8019252"/>
            <a:chOff x="-2388799" y="-1534071"/>
            <a:chExt cx="13578928" cy="8019252"/>
          </a:xfrm>
        </p:grpSpPr>
        <p:sp>
          <p:nvSpPr>
            <p:cNvPr id="128" name="Google Shape;128;p15"/>
            <p:cNvSpPr/>
            <p:nvPr/>
          </p:nvSpPr>
          <p:spPr>
            <a:xfrm rot="4305083">
              <a:off x="7446376" y="2057661"/>
              <a:ext cx="1729652" cy="5492462"/>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 name="Google Shape;129;p15"/>
            <p:cNvSpPr/>
            <p:nvPr/>
          </p:nvSpPr>
          <p:spPr>
            <a:xfrm rot="4305083">
              <a:off x="-374699" y="-2599014"/>
              <a:ext cx="1729652" cy="5492462"/>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30" name="Shape 130"/>
        <p:cNvGrpSpPr/>
        <p:nvPr/>
      </p:nvGrpSpPr>
      <p:grpSpPr>
        <a:xfrm>
          <a:off x="0" y="0"/>
          <a:ext cx="0" cy="0"/>
          <a:chOff x="0" y="0"/>
          <a:chExt cx="0" cy="0"/>
        </a:xfrm>
      </p:grpSpPr>
      <p:grpSp>
        <p:nvGrpSpPr>
          <p:cNvPr id="131" name="Google Shape;131;p16"/>
          <p:cNvGrpSpPr/>
          <p:nvPr/>
        </p:nvGrpSpPr>
        <p:grpSpPr>
          <a:xfrm>
            <a:off x="-469549" y="-1381100"/>
            <a:ext cx="10949421" cy="6794300"/>
            <a:chOff x="-469549" y="-1381100"/>
            <a:chExt cx="10949421" cy="6794300"/>
          </a:xfrm>
        </p:grpSpPr>
        <p:sp>
          <p:nvSpPr>
            <p:cNvPr id="132" name="Google Shape;132;p16"/>
            <p:cNvSpPr/>
            <p:nvPr/>
          </p:nvSpPr>
          <p:spPr>
            <a:xfrm>
              <a:off x="-469549" y="3803804"/>
              <a:ext cx="1609397" cy="160939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 name="Google Shape;133;p16"/>
            <p:cNvSpPr/>
            <p:nvPr/>
          </p:nvSpPr>
          <p:spPr>
            <a:xfrm>
              <a:off x="6509837" y="-1381100"/>
              <a:ext cx="3970035" cy="3970035"/>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34" name="Google Shape;134;p16"/>
          <p:cNvSpPr txBox="1"/>
          <p:nvPr>
            <p:ph type="title"/>
          </p:nvPr>
        </p:nvSpPr>
        <p:spPr>
          <a:xfrm>
            <a:off x="714775" y="721550"/>
            <a:ext cx="4374000" cy="646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6"/>
          <p:cNvSpPr txBox="1"/>
          <p:nvPr>
            <p:ph idx="1" type="subTitle"/>
          </p:nvPr>
        </p:nvSpPr>
        <p:spPr>
          <a:xfrm>
            <a:off x="714775" y="1349900"/>
            <a:ext cx="43740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6"/>
          <p:cNvSpPr/>
          <p:nvPr>
            <p:ph idx="2" type="pic"/>
          </p:nvPr>
        </p:nvSpPr>
        <p:spPr>
          <a:xfrm>
            <a:off x="714775" y="2217000"/>
            <a:ext cx="4374000" cy="2391600"/>
          </a:xfrm>
          <a:prstGeom prst="roundRect">
            <a:avLst>
              <a:gd fmla="val 12607" name="adj"/>
            </a:avLst>
          </a:prstGeom>
          <a:noFill/>
          <a:ln>
            <a:noFill/>
          </a:ln>
        </p:spPr>
      </p:sp>
      <p:sp>
        <p:nvSpPr>
          <p:cNvPr id="137" name="Google Shape;137;p16"/>
          <p:cNvSpPr/>
          <p:nvPr>
            <p:ph idx="3" type="pic"/>
          </p:nvPr>
        </p:nvSpPr>
        <p:spPr>
          <a:xfrm>
            <a:off x="5311675" y="535000"/>
            <a:ext cx="3117300" cy="4073700"/>
          </a:xfrm>
          <a:prstGeom prst="roundRect">
            <a:avLst>
              <a:gd fmla="val 14545" name="adj"/>
            </a:avLst>
          </a:prstGeom>
          <a:noFill/>
          <a:ln>
            <a:noFill/>
          </a:ln>
        </p:spPr>
      </p:sp>
      <p:sp>
        <p:nvSpPr>
          <p:cNvPr id="138" name="Google Shape;138;p16"/>
          <p:cNvSpPr/>
          <p:nvPr/>
        </p:nvSpPr>
        <p:spPr>
          <a:xfrm rot="4691596">
            <a:off x="-1201210" y="-1701915"/>
            <a:ext cx="1729956" cy="5493428"/>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39" name="Shape 139"/>
        <p:cNvGrpSpPr/>
        <p:nvPr/>
      </p:nvGrpSpPr>
      <p:grpSpPr>
        <a:xfrm>
          <a:off x="0" y="0"/>
          <a:ext cx="0" cy="0"/>
          <a:chOff x="0" y="0"/>
          <a:chExt cx="0" cy="0"/>
        </a:xfrm>
      </p:grpSpPr>
      <p:grpSp>
        <p:nvGrpSpPr>
          <p:cNvPr id="140" name="Google Shape;140;p17"/>
          <p:cNvGrpSpPr/>
          <p:nvPr/>
        </p:nvGrpSpPr>
        <p:grpSpPr>
          <a:xfrm>
            <a:off x="-1061527" y="201100"/>
            <a:ext cx="11588721" cy="6604370"/>
            <a:chOff x="-1061527" y="201100"/>
            <a:chExt cx="11588721" cy="6604370"/>
          </a:xfrm>
        </p:grpSpPr>
        <p:sp>
          <p:nvSpPr>
            <p:cNvPr id="141" name="Google Shape;141;p17"/>
            <p:cNvSpPr/>
            <p:nvPr/>
          </p:nvSpPr>
          <p:spPr>
            <a:xfrm>
              <a:off x="8156148" y="4434424"/>
              <a:ext cx="2371046" cy="237104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 name="Google Shape;142;p17"/>
            <p:cNvSpPr/>
            <p:nvPr/>
          </p:nvSpPr>
          <p:spPr>
            <a:xfrm>
              <a:off x="-1061527" y="201100"/>
              <a:ext cx="1555466" cy="155546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43" name="Google Shape;143;p17"/>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7"/>
          <p:cNvSpPr txBox="1"/>
          <p:nvPr>
            <p:ph idx="1" type="body"/>
          </p:nvPr>
        </p:nvSpPr>
        <p:spPr>
          <a:xfrm>
            <a:off x="720000" y="1152475"/>
            <a:ext cx="7704000" cy="86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grpSp>
        <p:nvGrpSpPr>
          <p:cNvPr id="145" name="Google Shape;145;p17"/>
          <p:cNvGrpSpPr/>
          <p:nvPr/>
        </p:nvGrpSpPr>
        <p:grpSpPr>
          <a:xfrm>
            <a:off x="-3201819" y="-363887"/>
            <a:ext cx="12463450" cy="4697021"/>
            <a:chOff x="-3201819" y="-363887"/>
            <a:chExt cx="12463450" cy="4697021"/>
          </a:xfrm>
        </p:grpSpPr>
        <p:sp>
          <p:nvSpPr>
            <p:cNvPr id="146" name="Google Shape;146;p17"/>
            <p:cNvSpPr/>
            <p:nvPr/>
          </p:nvSpPr>
          <p:spPr>
            <a:xfrm rot="4691596">
              <a:off x="-1201210" y="-1701915"/>
              <a:ext cx="1729956" cy="5493428"/>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 name="Google Shape;147;p17"/>
            <p:cNvSpPr/>
            <p:nvPr/>
          </p:nvSpPr>
          <p:spPr>
            <a:xfrm flipH="1" rot="2915862">
              <a:off x="8838777" y="3874589"/>
              <a:ext cx="326343" cy="404676"/>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48" name="Shape 148"/>
        <p:cNvGrpSpPr/>
        <p:nvPr/>
      </p:nvGrpSpPr>
      <p:grpSpPr>
        <a:xfrm>
          <a:off x="0" y="0"/>
          <a:ext cx="0" cy="0"/>
          <a:chOff x="0" y="0"/>
          <a:chExt cx="0" cy="0"/>
        </a:xfrm>
      </p:grpSpPr>
      <p:grpSp>
        <p:nvGrpSpPr>
          <p:cNvPr id="149" name="Google Shape;149;p18"/>
          <p:cNvGrpSpPr/>
          <p:nvPr/>
        </p:nvGrpSpPr>
        <p:grpSpPr>
          <a:xfrm>
            <a:off x="-1061527" y="1386224"/>
            <a:ext cx="12064971" cy="4190917"/>
            <a:chOff x="-1061527" y="1386224"/>
            <a:chExt cx="12064971" cy="4190917"/>
          </a:xfrm>
        </p:grpSpPr>
        <p:sp>
          <p:nvSpPr>
            <p:cNvPr id="150" name="Google Shape;150;p18"/>
            <p:cNvSpPr/>
            <p:nvPr/>
          </p:nvSpPr>
          <p:spPr>
            <a:xfrm>
              <a:off x="8632398" y="1386224"/>
              <a:ext cx="2371046" cy="237104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 name="Google Shape;151;p18"/>
            <p:cNvSpPr/>
            <p:nvPr/>
          </p:nvSpPr>
          <p:spPr>
            <a:xfrm>
              <a:off x="-1061527" y="4021675"/>
              <a:ext cx="1555466" cy="155546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52" name="Google Shape;152;p18"/>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18"/>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grpSp>
        <p:nvGrpSpPr>
          <p:cNvPr id="154" name="Google Shape;154;p18"/>
          <p:cNvGrpSpPr/>
          <p:nvPr/>
        </p:nvGrpSpPr>
        <p:grpSpPr>
          <a:xfrm>
            <a:off x="182911" y="159809"/>
            <a:ext cx="11844150" cy="5552896"/>
            <a:chOff x="182911" y="159809"/>
            <a:chExt cx="11844150" cy="5552896"/>
          </a:xfrm>
        </p:grpSpPr>
        <p:sp>
          <p:nvSpPr>
            <p:cNvPr id="155" name="Google Shape;155;p18"/>
            <p:cNvSpPr/>
            <p:nvPr/>
          </p:nvSpPr>
          <p:spPr>
            <a:xfrm flipH="1" rot="2915862">
              <a:off x="8881102" y="3821689"/>
              <a:ext cx="326343" cy="404676"/>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 name="Google Shape;156;p18"/>
            <p:cNvSpPr/>
            <p:nvPr/>
          </p:nvSpPr>
          <p:spPr>
            <a:xfrm flipH="1" rot="163579">
              <a:off x="192345" y="167338"/>
              <a:ext cx="326174" cy="404467"/>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18"/>
            <p:cNvSpPr/>
            <p:nvPr/>
          </p:nvSpPr>
          <p:spPr>
            <a:xfrm rot="-7552806">
              <a:off x="8429731" y="655486"/>
              <a:ext cx="1729900" cy="5493251"/>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8" name="Shape 158"/>
        <p:cNvGrpSpPr/>
        <p:nvPr/>
      </p:nvGrpSpPr>
      <p:grpSpPr>
        <a:xfrm>
          <a:off x="0" y="0"/>
          <a:ext cx="0" cy="0"/>
          <a:chOff x="0" y="0"/>
          <a:chExt cx="0" cy="0"/>
        </a:xfrm>
      </p:grpSpPr>
      <p:sp>
        <p:nvSpPr>
          <p:cNvPr id="159" name="Google Shape;159;p19"/>
          <p:cNvSpPr txBox="1"/>
          <p:nvPr>
            <p:ph hasCustomPrompt="1" type="title"/>
          </p:nvPr>
        </p:nvSpPr>
        <p:spPr>
          <a:xfrm>
            <a:off x="1088632" y="2675288"/>
            <a:ext cx="307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0" name="Google Shape;160;p19"/>
          <p:cNvSpPr txBox="1"/>
          <p:nvPr>
            <p:ph idx="1" type="subTitle"/>
          </p:nvPr>
        </p:nvSpPr>
        <p:spPr>
          <a:xfrm>
            <a:off x="1088632" y="3537882"/>
            <a:ext cx="3072600" cy="3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61" name="Google Shape;161;p19"/>
          <p:cNvSpPr txBox="1"/>
          <p:nvPr>
            <p:ph hasCustomPrompt="1" idx="2" type="title"/>
          </p:nvPr>
        </p:nvSpPr>
        <p:spPr>
          <a:xfrm>
            <a:off x="3035700" y="1203319"/>
            <a:ext cx="307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2" name="Google Shape;162;p19"/>
          <p:cNvSpPr txBox="1"/>
          <p:nvPr>
            <p:ph idx="3" type="subTitle"/>
          </p:nvPr>
        </p:nvSpPr>
        <p:spPr>
          <a:xfrm>
            <a:off x="3035700" y="2065903"/>
            <a:ext cx="3072600" cy="40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63" name="Google Shape;163;p19"/>
          <p:cNvSpPr txBox="1"/>
          <p:nvPr>
            <p:ph hasCustomPrompt="1" idx="4" type="title"/>
          </p:nvPr>
        </p:nvSpPr>
        <p:spPr>
          <a:xfrm>
            <a:off x="4982768" y="2675288"/>
            <a:ext cx="307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4" name="Google Shape;164;p19"/>
          <p:cNvSpPr txBox="1"/>
          <p:nvPr>
            <p:ph idx="5" type="subTitle"/>
          </p:nvPr>
        </p:nvSpPr>
        <p:spPr>
          <a:xfrm>
            <a:off x="4982768" y="3537882"/>
            <a:ext cx="3072600" cy="40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165" name="Google Shape;165;p19"/>
          <p:cNvGrpSpPr/>
          <p:nvPr/>
        </p:nvGrpSpPr>
        <p:grpSpPr>
          <a:xfrm>
            <a:off x="-1836300" y="-848443"/>
            <a:ext cx="11549126" cy="5373644"/>
            <a:chOff x="-1836300" y="-848443"/>
            <a:chExt cx="11549126" cy="5373644"/>
          </a:xfrm>
        </p:grpSpPr>
        <p:sp>
          <p:nvSpPr>
            <p:cNvPr id="166" name="Google Shape;166;p19"/>
            <p:cNvSpPr/>
            <p:nvPr/>
          </p:nvSpPr>
          <p:spPr>
            <a:xfrm flipH="1" rot="10800000">
              <a:off x="8515949" y="3328325"/>
              <a:ext cx="1196877" cy="119687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 name="Google Shape;167;p19"/>
            <p:cNvSpPr/>
            <p:nvPr/>
          </p:nvSpPr>
          <p:spPr>
            <a:xfrm flipH="1" rot="10800000">
              <a:off x="-1836300" y="-848443"/>
              <a:ext cx="2933057" cy="293305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8" name="Google Shape;168;p19"/>
          <p:cNvGrpSpPr/>
          <p:nvPr/>
        </p:nvGrpSpPr>
        <p:grpSpPr>
          <a:xfrm>
            <a:off x="-1656057" y="-1606539"/>
            <a:ext cx="12259341" cy="8589842"/>
            <a:chOff x="-1656057" y="-1606539"/>
            <a:chExt cx="12259341" cy="8589842"/>
          </a:xfrm>
        </p:grpSpPr>
        <p:sp>
          <p:nvSpPr>
            <p:cNvPr id="169" name="Google Shape;169;p19"/>
            <p:cNvSpPr/>
            <p:nvPr/>
          </p:nvSpPr>
          <p:spPr>
            <a:xfrm rot="8683971">
              <a:off x="-229024" y="1495095"/>
              <a:ext cx="1729785" cy="5492886"/>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 name="Google Shape;170;p19"/>
            <p:cNvSpPr/>
            <p:nvPr/>
          </p:nvSpPr>
          <p:spPr>
            <a:xfrm rot="-4144093">
              <a:off x="6863397" y="-2564191"/>
              <a:ext cx="1730160" cy="5494077"/>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1" name="Shape 171"/>
        <p:cNvGrpSpPr/>
        <p:nvPr/>
      </p:nvGrpSpPr>
      <p:grpSpPr>
        <a:xfrm>
          <a:off x="0" y="0"/>
          <a:ext cx="0" cy="0"/>
          <a:chOff x="0" y="0"/>
          <a:chExt cx="0" cy="0"/>
        </a:xfrm>
      </p:grpSpPr>
      <p:grpSp>
        <p:nvGrpSpPr>
          <p:cNvPr id="172" name="Google Shape;172;p20"/>
          <p:cNvGrpSpPr/>
          <p:nvPr/>
        </p:nvGrpSpPr>
        <p:grpSpPr>
          <a:xfrm>
            <a:off x="-710616" y="-3232748"/>
            <a:ext cx="13184156" cy="9028443"/>
            <a:chOff x="-710616" y="-3232748"/>
            <a:chExt cx="13184156" cy="9028443"/>
          </a:xfrm>
        </p:grpSpPr>
        <p:sp>
          <p:nvSpPr>
            <p:cNvPr id="173" name="Google Shape;173;p20"/>
            <p:cNvSpPr/>
            <p:nvPr/>
          </p:nvSpPr>
          <p:spPr>
            <a:xfrm flipH="1">
              <a:off x="-710616" y="4307405"/>
              <a:ext cx="1488290" cy="1488290"/>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 name="Google Shape;174;p20"/>
            <p:cNvSpPr/>
            <p:nvPr/>
          </p:nvSpPr>
          <p:spPr>
            <a:xfrm>
              <a:off x="7987262" y="-3232748"/>
              <a:ext cx="4486278" cy="4485958"/>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5" name="Google Shape;175;p20"/>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20"/>
          <p:cNvSpPr txBox="1"/>
          <p:nvPr>
            <p:ph idx="1" type="subTitle"/>
          </p:nvPr>
        </p:nvSpPr>
        <p:spPr>
          <a:xfrm>
            <a:off x="937625" y="2090051"/>
            <a:ext cx="2175300" cy="203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0"/>
          <p:cNvSpPr txBox="1"/>
          <p:nvPr>
            <p:ph idx="2" type="subTitle"/>
          </p:nvPr>
        </p:nvSpPr>
        <p:spPr>
          <a:xfrm>
            <a:off x="3484347" y="2090051"/>
            <a:ext cx="2175300" cy="20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0"/>
          <p:cNvSpPr txBox="1"/>
          <p:nvPr>
            <p:ph idx="3" type="subTitle"/>
          </p:nvPr>
        </p:nvSpPr>
        <p:spPr>
          <a:xfrm>
            <a:off x="6031075" y="2090051"/>
            <a:ext cx="2175300" cy="203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0"/>
          <p:cNvSpPr txBox="1"/>
          <p:nvPr>
            <p:ph idx="4" type="subTitle"/>
          </p:nvPr>
        </p:nvSpPr>
        <p:spPr>
          <a:xfrm>
            <a:off x="937625" y="1687926"/>
            <a:ext cx="21753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i="1" sz="1800">
                <a:solidFill>
                  <a:schemeClr val="dk1"/>
                </a:solidFill>
                <a:latin typeface="Fira Sans"/>
                <a:ea typeface="Fira Sans"/>
                <a:cs typeface="Fira Sans"/>
                <a:sym typeface="Fira Sans"/>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80" name="Google Shape;180;p20"/>
          <p:cNvSpPr txBox="1"/>
          <p:nvPr>
            <p:ph idx="5" type="subTitle"/>
          </p:nvPr>
        </p:nvSpPr>
        <p:spPr>
          <a:xfrm>
            <a:off x="3484350" y="1687926"/>
            <a:ext cx="21753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i="1" sz="1800">
                <a:solidFill>
                  <a:schemeClr val="dk1"/>
                </a:solidFill>
                <a:latin typeface="Fira Sans"/>
                <a:ea typeface="Fira Sans"/>
                <a:cs typeface="Fira Sans"/>
                <a:sym typeface="Fira Sans"/>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81" name="Google Shape;181;p20"/>
          <p:cNvSpPr txBox="1"/>
          <p:nvPr>
            <p:ph idx="6" type="subTitle"/>
          </p:nvPr>
        </p:nvSpPr>
        <p:spPr>
          <a:xfrm>
            <a:off x="6031075" y="1687926"/>
            <a:ext cx="21753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i="1" sz="1800">
                <a:solidFill>
                  <a:schemeClr val="dk1"/>
                </a:solidFill>
                <a:latin typeface="Fira Sans"/>
                <a:ea typeface="Fira Sans"/>
                <a:cs typeface="Fira Sans"/>
                <a:sym typeface="Fira Sans"/>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82" name="Google Shape;182;p20"/>
          <p:cNvGrpSpPr/>
          <p:nvPr/>
        </p:nvGrpSpPr>
        <p:grpSpPr>
          <a:xfrm>
            <a:off x="-119971" y="1510277"/>
            <a:ext cx="10046965" cy="4767388"/>
            <a:chOff x="-119971" y="1510277"/>
            <a:chExt cx="10046965" cy="4767388"/>
          </a:xfrm>
        </p:grpSpPr>
        <p:sp>
          <p:nvSpPr>
            <p:cNvPr id="183" name="Google Shape;183;p20"/>
            <p:cNvSpPr/>
            <p:nvPr/>
          </p:nvSpPr>
          <p:spPr>
            <a:xfrm>
              <a:off x="7641772" y="4758410"/>
              <a:ext cx="564614" cy="560434"/>
            </a:xfrm>
            <a:custGeom>
              <a:rect b="b" l="l" r="r" t="t"/>
              <a:pathLst>
                <a:path extrusionOk="0" h="222174" w="223831">
                  <a:moveTo>
                    <a:pt x="55021" y="222175"/>
                  </a:moveTo>
                  <a:cubicBezTo>
                    <a:pt x="55021" y="222175"/>
                    <a:pt x="263936" y="201855"/>
                    <a:pt x="216946" y="112320"/>
                  </a:cubicBezTo>
                  <a:cubicBezTo>
                    <a:pt x="180116" y="44375"/>
                    <a:pt x="107091" y="97715"/>
                    <a:pt x="107091" y="97715"/>
                  </a:cubicBezTo>
                  <a:cubicBezTo>
                    <a:pt x="107091" y="97715"/>
                    <a:pt x="96296" y="16435"/>
                    <a:pt x="43591" y="1195"/>
                  </a:cubicBezTo>
                  <a:cubicBezTo>
                    <a:pt x="-8479" y="-15315"/>
                    <a:pt x="-24354" y="143435"/>
                    <a:pt x="55021" y="22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 name="Google Shape;184;p20"/>
            <p:cNvSpPr/>
            <p:nvPr/>
          </p:nvSpPr>
          <p:spPr>
            <a:xfrm>
              <a:off x="8157704" y="1510277"/>
              <a:ext cx="1769290" cy="470808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 name="Google Shape;185;p20"/>
            <p:cNvSpPr/>
            <p:nvPr/>
          </p:nvSpPr>
          <p:spPr>
            <a:xfrm flipH="1" rot="10800000">
              <a:off x="-119971" y="1569577"/>
              <a:ext cx="1769290" cy="470808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 name="Google Shape;186;p20"/>
            <p:cNvSpPr/>
            <p:nvPr/>
          </p:nvSpPr>
          <p:spPr>
            <a:xfrm flipH="1">
              <a:off x="263439" y="3269772"/>
              <a:ext cx="347870" cy="431370"/>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436221" y="-387890"/>
            <a:ext cx="5173179" cy="7149670"/>
            <a:chOff x="-436221" y="-387890"/>
            <a:chExt cx="5173179" cy="7149670"/>
          </a:xfrm>
        </p:grpSpPr>
        <p:sp>
          <p:nvSpPr>
            <p:cNvPr id="17" name="Google Shape;17;p3"/>
            <p:cNvSpPr/>
            <p:nvPr/>
          </p:nvSpPr>
          <p:spPr>
            <a:xfrm>
              <a:off x="-436221" y="-387890"/>
              <a:ext cx="1674681" cy="1674681"/>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 name="Google Shape;18;p3"/>
            <p:cNvSpPr/>
            <p:nvPr/>
          </p:nvSpPr>
          <p:spPr>
            <a:xfrm>
              <a:off x="2104776" y="4129598"/>
              <a:ext cx="2632182" cy="2632182"/>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9" name="Google Shape;19;p3"/>
          <p:cNvSpPr txBox="1"/>
          <p:nvPr>
            <p:ph type="title"/>
          </p:nvPr>
        </p:nvSpPr>
        <p:spPr>
          <a:xfrm>
            <a:off x="4485400" y="2450263"/>
            <a:ext cx="3943500" cy="1354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hasCustomPrompt="1" idx="2" type="title"/>
          </p:nvPr>
        </p:nvSpPr>
        <p:spPr>
          <a:xfrm>
            <a:off x="4485400" y="1360625"/>
            <a:ext cx="1117500" cy="6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p:nvPr>
            <p:ph idx="3" type="pic"/>
          </p:nvPr>
        </p:nvSpPr>
        <p:spPr>
          <a:xfrm>
            <a:off x="715100" y="535000"/>
            <a:ext cx="3168900" cy="4073400"/>
          </a:xfrm>
          <a:prstGeom prst="roundRect">
            <a:avLst>
              <a:gd fmla="val 12054" name="adj"/>
            </a:avLst>
          </a:prstGeom>
          <a:noFill/>
          <a:ln>
            <a:noFill/>
          </a:ln>
        </p:spPr>
      </p:sp>
      <p:sp>
        <p:nvSpPr>
          <p:cNvPr id="22" name="Google Shape;22;p3"/>
          <p:cNvSpPr/>
          <p:nvPr/>
        </p:nvSpPr>
        <p:spPr>
          <a:xfrm flipH="1" rot="-6949790">
            <a:off x="8106241" y="2143387"/>
            <a:ext cx="1768379" cy="4705663"/>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7" name="Shape 187"/>
        <p:cNvGrpSpPr/>
        <p:nvPr/>
      </p:nvGrpSpPr>
      <p:grpSpPr>
        <a:xfrm>
          <a:off x="0" y="0"/>
          <a:ext cx="0" cy="0"/>
          <a:chOff x="0" y="0"/>
          <a:chExt cx="0" cy="0"/>
        </a:xfrm>
      </p:grpSpPr>
      <p:sp>
        <p:nvSpPr>
          <p:cNvPr id="188" name="Google Shape;188;p21"/>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1"/>
          <p:cNvSpPr txBox="1"/>
          <p:nvPr>
            <p:ph idx="1" type="subTitle"/>
          </p:nvPr>
        </p:nvSpPr>
        <p:spPr>
          <a:xfrm>
            <a:off x="1163725" y="1447777"/>
            <a:ext cx="2967000" cy="461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0" name="Google Shape;190;p21"/>
          <p:cNvSpPr txBox="1"/>
          <p:nvPr>
            <p:ph idx="2" type="subTitle"/>
          </p:nvPr>
        </p:nvSpPr>
        <p:spPr>
          <a:xfrm>
            <a:off x="1163726" y="1832375"/>
            <a:ext cx="2967000" cy="92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1"/>
          <p:cNvSpPr txBox="1"/>
          <p:nvPr>
            <p:ph idx="3" type="subTitle"/>
          </p:nvPr>
        </p:nvSpPr>
        <p:spPr>
          <a:xfrm>
            <a:off x="5013252" y="1832375"/>
            <a:ext cx="2967000" cy="92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1"/>
          <p:cNvSpPr txBox="1"/>
          <p:nvPr>
            <p:ph idx="4" type="subTitle"/>
          </p:nvPr>
        </p:nvSpPr>
        <p:spPr>
          <a:xfrm>
            <a:off x="1163726" y="3580700"/>
            <a:ext cx="2967000" cy="92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1"/>
          <p:cNvSpPr txBox="1"/>
          <p:nvPr>
            <p:ph idx="5" type="subTitle"/>
          </p:nvPr>
        </p:nvSpPr>
        <p:spPr>
          <a:xfrm>
            <a:off x="5013252" y="3580700"/>
            <a:ext cx="2967000" cy="92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1"/>
          <p:cNvSpPr txBox="1"/>
          <p:nvPr>
            <p:ph idx="6" type="subTitle"/>
          </p:nvPr>
        </p:nvSpPr>
        <p:spPr>
          <a:xfrm>
            <a:off x="1163725" y="3196102"/>
            <a:ext cx="2967000" cy="461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5" name="Google Shape;195;p21"/>
          <p:cNvSpPr txBox="1"/>
          <p:nvPr>
            <p:ph idx="7" type="subTitle"/>
          </p:nvPr>
        </p:nvSpPr>
        <p:spPr>
          <a:xfrm>
            <a:off x="5013250" y="1447777"/>
            <a:ext cx="2967000" cy="461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 name="Google Shape;196;p21"/>
          <p:cNvSpPr txBox="1"/>
          <p:nvPr>
            <p:ph idx="8" type="subTitle"/>
          </p:nvPr>
        </p:nvSpPr>
        <p:spPr>
          <a:xfrm>
            <a:off x="5013250" y="3196102"/>
            <a:ext cx="2967000" cy="461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7" name="Google Shape;197;p21"/>
          <p:cNvGrpSpPr/>
          <p:nvPr/>
        </p:nvGrpSpPr>
        <p:grpSpPr>
          <a:xfrm>
            <a:off x="-3579723" y="-2137302"/>
            <a:ext cx="13277851" cy="6963599"/>
            <a:chOff x="-3579723" y="-2137302"/>
            <a:chExt cx="13277851" cy="6963599"/>
          </a:xfrm>
        </p:grpSpPr>
        <p:sp>
          <p:nvSpPr>
            <p:cNvPr id="198" name="Google Shape;198;p21"/>
            <p:cNvSpPr/>
            <p:nvPr/>
          </p:nvSpPr>
          <p:spPr>
            <a:xfrm>
              <a:off x="8529636" y="3657805"/>
              <a:ext cx="1168492" cy="1168492"/>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 name="Google Shape;199;p21"/>
            <p:cNvSpPr/>
            <p:nvPr/>
          </p:nvSpPr>
          <p:spPr>
            <a:xfrm>
              <a:off x="-3579723" y="-2137302"/>
              <a:ext cx="4246310" cy="4246310"/>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0" name="Google Shape;200;p21"/>
          <p:cNvGrpSpPr/>
          <p:nvPr/>
        </p:nvGrpSpPr>
        <p:grpSpPr>
          <a:xfrm>
            <a:off x="-2898585" y="-407973"/>
            <a:ext cx="14429536" cy="5757570"/>
            <a:chOff x="-2898585" y="-407973"/>
            <a:chExt cx="14429536" cy="5757570"/>
          </a:xfrm>
        </p:grpSpPr>
        <p:sp>
          <p:nvSpPr>
            <p:cNvPr id="201" name="Google Shape;201;p21"/>
            <p:cNvSpPr/>
            <p:nvPr/>
          </p:nvSpPr>
          <p:spPr>
            <a:xfrm flipH="1" rot="-7623154">
              <a:off x="8235026" y="872466"/>
              <a:ext cx="1768360" cy="470760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 name="Google Shape;202;p21"/>
            <p:cNvSpPr/>
            <p:nvPr/>
          </p:nvSpPr>
          <p:spPr>
            <a:xfrm rot="3167655">
              <a:off x="-1053159" y="-804814"/>
              <a:ext cx="1729672" cy="5492526"/>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 name="Google Shape;203;p21"/>
            <p:cNvSpPr/>
            <p:nvPr/>
          </p:nvSpPr>
          <p:spPr>
            <a:xfrm>
              <a:off x="8945264" y="4608510"/>
              <a:ext cx="347870" cy="431370"/>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4" name="Shape 204"/>
        <p:cNvGrpSpPr/>
        <p:nvPr/>
      </p:nvGrpSpPr>
      <p:grpSpPr>
        <a:xfrm>
          <a:off x="0" y="0"/>
          <a:ext cx="0" cy="0"/>
          <a:chOff x="0" y="0"/>
          <a:chExt cx="0" cy="0"/>
        </a:xfrm>
      </p:grpSpPr>
      <p:grpSp>
        <p:nvGrpSpPr>
          <p:cNvPr id="205" name="Google Shape;205;p22"/>
          <p:cNvGrpSpPr/>
          <p:nvPr/>
        </p:nvGrpSpPr>
        <p:grpSpPr>
          <a:xfrm>
            <a:off x="-806960" y="925277"/>
            <a:ext cx="10486556" cy="6191413"/>
            <a:chOff x="-806960" y="925277"/>
            <a:chExt cx="10486556" cy="6191413"/>
          </a:xfrm>
        </p:grpSpPr>
        <p:sp>
          <p:nvSpPr>
            <p:cNvPr id="206" name="Google Shape;206;p22"/>
            <p:cNvSpPr/>
            <p:nvPr/>
          </p:nvSpPr>
          <p:spPr>
            <a:xfrm flipH="1">
              <a:off x="5753054" y="4695499"/>
              <a:ext cx="2421191" cy="2421191"/>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 name="Google Shape;207;p22"/>
            <p:cNvSpPr/>
            <p:nvPr/>
          </p:nvSpPr>
          <p:spPr>
            <a:xfrm flipH="1">
              <a:off x="8665326" y="2297957"/>
              <a:ext cx="1014270" cy="1014270"/>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 name="Google Shape;208;p22"/>
            <p:cNvSpPr/>
            <p:nvPr/>
          </p:nvSpPr>
          <p:spPr>
            <a:xfrm flipH="1">
              <a:off x="-806960" y="925277"/>
              <a:ext cx="1372860" cy="1372860"/>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09" name="Google Shape;209;p22"/>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 name="Google Shape;210;p22"/>
          <p:cNvSpPr txBox="1"/>
          <p:nvPr>
            <p:ph idx="1" type="subTitle"/>
          </p:nvPr>
        </p:nvSpPr>
        <p:spPr>
          <a:xfrm>
            <a:off x="720007" y="1594384"/>
            <a:ext cx="19110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2"/>
          <p:cNvSpPr txBox="1"/>
          <p:nvPr>
            <p:ph idx="2" type="subTitle"/>
          </p:nvPr>
        </p:nvSpPr>
        <p:spPr>
          <a:xfrm>
            <a:off x="3268775" y="1594375"/>
            <a:ext cx="1911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2"/>
          <p:cNvSpPr txBox="1"/>
          <p:nvPr>
            <p:ph idx="3" type="subTitle"/>
          </p:nvPr>
        </p:nvSpPr>
        <p:spPr>
          <a:xfrm>
            <a:off x="720007" y="3312225"/>
            <a:ext cx="1911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22"/>
          <p:cNvSpPr txBox="1"/>
          <p:nvPr>
            <p:ph idx="4" type="subTitle"/>
          </p:nvPr>
        </p:nvSpPr>
        <p:spPr>
          <a:xfrm>
            <a:off x="3268775" y="3312225"/>
            <a:ext cx="19119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22"/>
          <p:cNvSpPr txBox="1"/>
          <p:nvPr>
            <p:ph idx="5" type="subTitle"/>
          </p:nvPr>
        </p:nvSpPr>
        <p:spPr>
          <a:xfrm>
            <a:off x="5817543" y="1594375"/>
            <a:ext cx="1911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22"/>
          <p:cNvSpPr txBox="1"/>
          <p:nvPr>
            <p:ph idx="6" type="subTitle"/>
          </p:nvPr>
        </p:nvSpPr>
        <p:spPr>
          <a:xfrm>
            <a:off x="5817542" y="3312225"/>
            <a:ext cx="1911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22"/>
          <p:cNvSpPr txBox="1"/>
          <p:nvPr>
            <p:ph idx="7" type="subTitle"/>
          </p:nvPr>
        </p:nvSpPr>
        <p:spPr>
          <a:xfrm>
            <a:off x="720007" y="1201539"/>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7" name="Google Shape;217;p22"/>
          <p:cNvSpPr txBox="1"/>
          <p:nvPr>
            <p:ph idx="8" type="subTitle"/>
          </p:nvPr>
        </p:nvSpPr>
        <p:spPr>
          <a:xfrm>
            <a:off x="3268775" y="1201539"/>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8" name="Google Shape;218;p22"/>
          <p:cNvSpPr txBox="1"/>
          <p:nvPr>
            <p:ph idx="9" type="subTitle"/>
          </p:nvPr>
        </p:nvSpPr>
        <p:spPr>
          <a:xfrm>
            <a:off x="5817542" y="1201539"/>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9" name="Google Shape;219;p22"/>
          <p:cNvSpPr txBox="1"/>
          <p:nvPr>
            <p:ph idx="13" type="subTitle"/>
          </p:nvPr>
        </p:nvSpPr>
        <p:spPr>
          <a:xfrm>
            <a:off x="720007" y="2916164"/>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20" name="Google Shape;220;p22"/>
          <p:cNvSpPr txBox="1"/>
          <p:nvPr>
            <p:ph idx="14" type="subTitle"/>
          </p:nvPr>
        </p:nvSpPr>
        <p:spPr>
          <a:xfrm>
            <a:off x="3268775" y="2916167"/>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21" name="Google Shape;221;p22"/>
          <p:cNvSpPr txBox="1"/>
          <p:nvPr>
            <p:ph idx="15" type="subTitle"/>
          </p:nvPr>
        </p:nvSpPr>
        <p:spPr>
          <a:xfrm>
            <a:off x="5817542" y="2916167"/>
            <a:ext cx="1911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222" name="Google Shape;222;p22"/>
          <p:cNvGrpSpPr/>
          <p:nvPr/>
        </p:nvGrpSpPr>
        <p:grpSpPr>
          <a:xfrm>
            <a:off x="-149431" y="-458748"/>
            <a:ext cx="10410110" cy="6073551"/>
            <a:chOff x="-149431" y="-458748"/>
            <a:chExt cx="10410110" cy="6073551"/>
          </a:xfrm>
        </p:grpSpPr>
        <p:sp>
          <p:nvSpPr>
            <p:cNvPr id="223" name="Google Shape;223;p22"/>
            <p:cNvSpPr/>
            <p:nvPr/>
          </p:nvSpPr>
          <p:spPr>
            <a:xfrm flipH="1" rot="5681572">
              <a:off x="6957465" y="2186494"/>
              <a:ext cx="1768642" cy="4708856"/>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 name="Google Shape;224;p22"/>
            <p:cNvSpPr/>
            <p:nvPr/>
          </p:nvSpPr>
          <p:spPr>
            <a:xfrm flipH="1" rot="-9152187">
              <a:off x="58450" y="-304520"/>
              <a:ext cx="945593" cy="1132575"/>
            </a:xfrm>
            <a:custGeom>
              <a:rect b="b" l="l" r="r" t="t"/>
              <a:pathLst>
                <a:path extrusionOk="0" h="269240" w="224790">
                  <a:moveTo>
                    <a:pt x="224790" y="269240"/>
                  </a:moveTo>
                  <a:lnTo>
                    <a:pt x="220980" y="269240"/>
                  </a:lnTo>
                  <a:cubicBezTo>
                    <a:pt x="220980" y="144780"/>
                    <a:pt x="160655" y="79375"/>
                    <a:pt x="110490" y="46355"/>
                  </a:cubicBezTo>
                  <a:cubicBezTo>
                    <a:pt x="55880" y="10160"/>
                    <a:pt x="636" y="3810"/>
                    <a:pt x="0" y="3810"/>
                  </a:cubicBezTo>
                  <a:lnTo>
                    <a:pt x="636" y="0"/>
                  </a:lnTo>
                  <a:cubicBezTo>
                    <a:pt x="1270" y="0"/>
                    <a:pt x="57150" y="6985"/>
                    <a:pt x="113030" y="43180"/>
                  </a:cubicBezTo>
                  <a:cubicBezTo>
                    <a:pt x="163195" y="76835"/>
                    <a:pt x="224790" y="142875"/>
                    <a:pt x="224790" y="2692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5" name="Shape 225"/>
        <p:cNvGrpSpPr/>
        <p:nvPr/>
      </p:nvGrpSpPr>
      <p:grpSpPr>
        <a:xfrm>
          <a:off x="0" y="0"/>
          <a:ext cx="0" cy="0"/>
          <a:chOff x="0" y="0"/>
          <a:chExt cx="0" cy="0"/>
        </a:xfrm>
      </p:grpSpPr>
      <p:sp>
        <p:nvSpPr>
          <p:cNvPr id="226" name="Google Shape;226;p23"/>
          <p:cNvSpPr txBox="1"/>
          <p:nvPr>
            <p:ph type="ctrTitle"/>
          </p:nvPr>
        </p:nvSpPr>
        <p:spPr>
          <a:xfrm>
            <a:off x="4831600" y="534996"/>
            <a:ext cx="3597300" cy="997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23"/>
          <p:cNvSpPr txBox="1"/>
          <p:nvPr>
            <p:ph idx="1" type="subTitle"/>
          </p:nvPr>
        </p:nvSpPr>
        <p:spPr>
          <a:xfrm>
            <a:off x="4831600" y="1493525"/>
            <a:ext cx="3597300" cy="106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8" name="Google Shape;228;p23"/>
          <p:cNvSpPr/>
          <p:nvPr/>
        </p:nvSpPr>
        <p:spPr>
          <a:xfrm>
            <a:off x="8655299" y="1497675"/>
            <a:ext cx="1196877" cy="119687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 name="Google Shape;229;p23"/>
          <p:cNvSpPr txBox="1"/>
          <p:nvPr/>
        </p:nvSpPr>
        <p:spPr>
          <a:xfrm>
            <a:off x="4831600" y="3820400"/>
            <a:ext cx="3597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2">
                  <a:extLst>
                    <a:ext uri="{A12FA001-AC4F-418D-AE19-62706E023703}">
                      <ahyp:hlinkClr val="tx"/>
                    </a:ext>
                  </a:extLst>
                </a:hlinkClick>
              </a:rPr>
              <a:t>Slidesgo</a:t>
            </a:r>
            <a:r>
              <a:rPr b="1" lang="en" sz="1000" u="sng">
                <a:solidFill>
                  <a:schemeClr val="dk1"/>
                </a:solidFill>
                <a:latin typeface="Barlow"/>
                <a:ea typeface="Barlow"/>
                <a:cs typeface="Barlow"/>
                <a:sym typeface="Barlow"/>
              </a:rPr>
              <a:t>,</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including icons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Flaticon</a:t>
            </a:r>
            <a:r>
              <a:rPr b="1" lang="en" sz="1000">
                <a:solidFill>
                  <a:schemeClr val="dk1"/>
                </a:solidFill>
                <a:latin typeface="Barlow"/>
                <a:ea typeface="Barlow"/>
                <a:cs typeface="Barlow"/>
                <a:sym typeface="Barlow"/>
              </a:rPr>
              <a:t> </a:t>
            </a:r>
            <a:r>
              <a:rPr lang="en" sz="1000">
                <a:solidFill>
                  <a:schemeClr val="dk1"/>
                </a:solidFill>
                <a:latin typeface="Barlow"/>
                <a:ea typeface="Barlow"/>
                <a:cs typeface="Barlow"/>
                <a:sym typeface="Barlow"/>
              </a:rPr>
              <a:t>and infographics &amp; images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Freepik</a:t>
            </a:r>
            <a:endParaRPr b="1" sz="1000" u="sng">
              <a:solidFill>
                <a:schemeClr val="dk1"/>
              </a:solidFill>
              <a:highlight>
                <a:srgbClr val="DFDEFC"/>
              </a:highlight>
              <a:latin typeface="Barlow"/>
              <a:ea typeface="Barlow"/>
              <a:cs typeface="Barlow"/>
              <a:sym typeface="Barlow"/>
            </a:endParaRPr>
          </a:p>
        </p:txBody>
      </p:sp>
      <p:sp>
        <p:nvSpPr>
          <p:cNvPr id="230" name="Google Shape;230;p23"/>
          <p:cNvSpPr/>
          <p:nvPr/>
        </p:nvSpPr>
        <p:spPr>
          <a:xfrm flipH="1" rot="-9075354">
            <a:off x="8217497" y="1219858"/>
            <a:ext cx="1768251" cy="470871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31" name="Shape 231"/>
        <p:cNvGrpSpPr/>
        <p:nvPr/>
      </p:nvGrpSpPr>
      <p:grpSpPr>
        <a:xfrm>
          <a:off x="0" y="0"/>
          <a:ext cx="0" cy="0"/>
          <a:chOff x="0" y="0"/>
          <a:chExt cx="0" cy="0"/>
        </a:xfrm>
      </p:grpSpPr>
      <p:grpSp>
        <p:nvGrpSpPr>
          <p:cNvPr id="232" name="Google Shape;232;p24"/>
          <p:cNvGrpSpPr/>
          <p:nvPr/>
        </p:nvGrpSpPr>
        <p:grpSpPr>
          <a:xfrm>
            <a:off x="-1836300" y="-848443"/>
            <a:ext cx="11221051" cy="6653819"/>
            <a:chOff x="-1836300" y="-848443"/>
            <a:chExt cx="11221051" cy="6653819"/>
          </a:xfrm>
        </p:grpSpPr>
        <p:sp>
          <p:nvSpPr>
            <p:cNvPr id="233" name="Google Shape;233;p24"/>
            <p:cNvSpPr/>
            <p:nvPr/>
          </p:nvSpPr>
          <p:spPr>
            <a:xfrm flipH="1" rot="10800000">
              <a:off x="8187874" y="4608500"/>
              <a:ext cx="1196877" cy="119687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 name="Google Shape;234;p24"/>
            <p:cNvSpPr/>
            <p:nvPr/>
          </p:nvSpPr>
          <p:spPr>
            <a:xfrm flipH="1" rot="10800000">
              <a:off x="-1836300" y="-848443"/>
              <a:ext cx="2933057" cy="2933057"/>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5" name="Google Shape;235;p24"/>
          <p:cNvGrpSpPr/>
          <p:nvPr/>
        </p:nvGrpSpPr>
        <p:grpSpPr>
          <a:xfrm>
            <a:off x="-1624307" y="-1960977"/>
            <a:ext cx="12858235" cy="8783499"/>
            <a:chOff x="-1624307" y="-1960977"/>
            <a:chExt cx="12858235" cy="8783499"/>
          </a:xfrm>
        </p:grpSpPr>
        <p:sp>
          <p:nvSpPr>
            <p:cNvPr id="236" name="Google Shape;236;p24"/>
            <p:cNvSpPr/>
            <p:nvPr/>
          </p:nvSpPr>
          <p:spPr>
            <a:xfrm flipH="1" rot="2116029">
              <a:off x="-197274" y="-1965655"/>
              <a:ext cx="1729785" cy="5492886"/>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 name="Google Shape;237;p24"/>
            <p:cNvSpPr/>
            <p:nvPr/>
          </p:nvSpPr>
          <p:spPr>
            <a:xfrm rot="3566422">
              <a:off x="7563908" y="1934368"/>
              <a:ext cx="1729985" cy="5493519"/>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8" name="Shape 238"/>
        <p:cNvGrpSpPr/>
        <p:nvPr/>
      </p:nvGrpSpPr>
      <p:grpSpPr>
        <a:xfrm>
          <a:off x="0" y="0"/>
          <a:ext cx="0" cy="0"/>
          <a:chOff x="0" y="0"/>
          <a:chExt cx="0" cy="0"/>
        </a:xfrm>
      </p:grpSpPr>
      <p:grpSp>
        <p:nvGrpSpPr>
          <p:cNvPr id="239" name="Google Shape;239;p25"/>
          <p:cNvGrpSpPr/>
          <p:nvPr/>
        </p:nvGrpSpPr>
        <p:grpSpPr>
          <a:xfrm>
            <a:off x="-1087500" y="-1586150"/>
            <a:ext cx="3970035" cy="6942849"/>
            <a:chOff x="-1087500" y="-1586150"/>
            <a:chExt cx="3970035" cy="6942849"/>
          </a:xfrm>
        </p:grpSpPr>
        <p:sp>
          <p:nvSpPr>
            <p:cNvPr id="240" name="Google Shape;240;p25"/>
            <p:cNvSpPr/>
            <p:nvPr/>
          </p:nvSpPr>
          <p:spPr>
            <a:xfrm flipH="1">
              <a:off x="511359" y="3447374"/>
              <a:ext cx="1909326" cy="190932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 name="Google Shape;241;p25"/>
            <p:cNvSpPr/>
            <p:nvPr/>
          </p:nvSpPr>
          <p:spPr>
            <a:xfrm flipH="1">
              <a:off x="-1087500" y="-1586150"/>
              <a:ext cx="3970035" cy="3970035"/>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 name="Google Shape;242;p25"/>
          <p:cNvGrpSpPr/>
          <p:nvPr/>
        </p:nvGrpSpPr>
        <p:grpSpPr>
          <a:xfrm>
            <a:off x="-1087504" y="-1335723"/>
            <a:ext cx="10380660" cy="6589703"/>
            <a:chOff x="-1087504" y="-1335723"/>
            <a:chExt cx="10380660" cy="6589703"/>
          </a:xfrm>
        </p:grpSpPr>
        <p:grpSp>
          <p:nvGrpSpPr>
            <p:cNvPr id="243" name="Google Shape;243;p25"/>
            <p:cNvGrpSpPr/>
            <p:nvPr/>
          </p:nvGrpSpPr>
          <p:grpSpPr>
            <a:xfrm flipH="1">
              <a:off x="-1087504" y="-1335723"/>
              <a:ext cx="10380660" cy="6589703"/>
              <a:chOff x="1300429" y="-1335723"/>
              <a:chExt cx="10380660" cy="6589703"/>
            </a:xfrm>
          </p:grpSpPr>
          <p:sp>
            <p:nvSpPr>
              <p:cNvPr id="244" name="Google Shape;244;p25"/>
              <p:cNvSpPr/>
              <p:nvPr/>
            </p:nvSpPr>
            <p:spPr>
              <a:xfrm flipH="1" rot="-3167655">
                <a:off x="8105991" y="-1732564"/>
                <a:ext cx="1729672" cy="5492526"/>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25"/>
              <p:cNvSpPr/>
              <p:nvPr/>
            </p:nvSpPr>
            <p:spPr>
              <a:xfrm rot="5400000">
                <a:off x="1519212" y="3744242"/>
                <a:ext cx="1290955" cy="172852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46" name="Google Shape;246;p25"/>
            <p:cNvSpPr/>
            <p:nvPr/>
          </p:nvSpPr>
          <p:spPr>
            <a:xfrm flipH="1" rot="3913797">
              <a:off x="686817" y="1159626"/>
              <a:ext cx="270727" cy="335710"/>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0" name="Shape 25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1" name="Shape 251"/>
        <p:cNvGrpSpPr/>
        <p:nvPr/>
      </p:nvGrpSpPr>
      <p:grpSpPr>
        <a:xfrm>
          <a:off x="0" y="0"/>
          <a:ext cx="0" cy="0"/>
          <a:chOff x="0" y="0"/>
          <a:chExt cx="0" cy="0"/>
        </a:xfrm>
      </p:grpSpPr>
      <p:sp>
        <p:nvSpPr>
          <p:cNvPr id="252" name="Google Shape;252;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259100"/>
            <a:ext cx="7704000" cy="369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grpSp>
        <p:nvGrpSpPr>
          <p:cNvPr id="26" name="Google Shape;26;p4"/>
          <p:cNvGrpSpPr/>
          <p:nvPr/>
        </p:nvGrpSpPr>
        <p:grpSpPr>
          <a:xfrm>
            <a:off x="-1061596" y="-1336578"/>
            <a:ext cx="10381296" cy="7235571"/>
            <a:chOff x="-1061596" y="-1336578"/>
            <a:chExt cx="10381296" cy="7235571"/>
          </a:xfrm>
        </p:grpSpPr>
        <p:sp>
          <p:nvSpPr>
            <p:cNvPr id="27" name="Google Shape;27;p4"/>
            <p:cNvSpPr/>
            <p:nvPr/>
          </p:nvSpPr>
          <p:spPr>
            <a:xfrm flipH="1">
              <a:off x="7538104" y="-1336578"/>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 name="Google Shape;28;p4"/>
            <p:cNvSpPr/>
            <p:nvPr/>
          </p:nvSpPr>
          <p:spPr>
            <a:xfrm flipH="1">
              <a:off x="-1061596" y="4117397"/>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9" name="Google Shape;29;p4"/>
          <p:cNvGrpSpPr/>
          <p:nvPr/>
        </p:nvGrpSpPr>
        <p:grpSpPr>
          <a:xfrm>
            <a:off x="-317166" y="-249712"/>
            <a:ext cx="10005534" cy="5808805"/>
            <a:chOff x="-317166" y="-249712"/>
            <a:chExt cx="10005534" cy="5808805"/>
          </a:xfrm>
        </p:grpSpPr>
        <p:grpSp>
          <p:nvGrpSpPr>
            <p:cNvPr id="30" name="Google Shape;30;p4"/>
            <p:cNvGrpSpPr/>
            <p:nvPr/>
          </p:nvGrpSpPr>
          <p:grpSpPr>
            <a:xfrm>
              <a:off x="1102720" y="136502"/>
              <a:ext cx="8585648" cy="2124633"/>
              <a:chOff x="1102720" y="136502"/>
              <a:chExt cx="8585648" cy="2124633"/>
            </a:xfrm>
          </p:grpSpPr>
          <p:grpSp>
            <p:nvGrpSpPr>
              <p:cNvPr id="31" name="Google Shape;31;p4"/>
              <p:cNvGrpSpPr/>
              <p:nvPr/>
            </p:nvGrpSpPr>
            <p:grpSpPr>
              <a:xfrm rot="870110">
                <a:off x="8621940" y="1399531"/>
                <a:ext cx="988309" cy="749803"/>
                <a:chOff x="12581280" y="-5390686"/>
                <a:chExt cx="1329841" cy="1007665"/>
              </a:xfrm>
            </p:grpSpPr>
            <p:sp>
              <p:nvSpPr>
                <p:cNvPr id="32" name="Google Shape;32;p4"/>
                <p:cNvSpPr/>
                <p:nvPr/>
              </p:nvSpPr>
              <p:spPr>
                <a:xfrm>
                  <a:off x="12684154" y="-5390686"/>
                  <a:ext cx="1146177" cy="1007665"/>
                </a:xfrm>
                <a:custGeom>
                  <a:rect b="b" l="l" r="r" t="t"/>
                  <a:pathLst>
                    <a:path extrusionOk="0" h="1007665" w="1146177">
                      <a:moveTo>
                        <a:pt x="572771" y="152320"/>
                      </a:moveTo>
                      <a:cubicBezTo>
                        <a:pt x="760096" y="-130890"/>
                        <a:pt x="1145541" y="15795"/>
                        <a:pt x="1146176" y="306625"/>
                      </a:cubicBezTo>
                      <a:cubicBezTo>
                        <a:pt x="1147446" y="691435"/>
                        <a:pt x="575311" y="1007665"/>
                        <a:pt x="575311" y="1007665"/>
                      </a:cubicBezTo>
                      <a:cubicBezTo>
                        <a:pt x="575311" y="1007665"/>
                        <a:pt x="1271" y="694610"/>
                        <a:pt x="1" y="309800"/>
                      </a:cubicBezTo>
                      <a:cubicBezTo>
                        <a:pt x="-634" y="19605"/>
                        <a:pt x="383541" y="-129620"/>
                        <a:pt x="572771" y="1523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 name="Google Shape;33;p4"/>
                <p:cNvSpPr/>
                <p:nvPr/>
              </p:nvSpPr>
              <p:spPr>
                <a:xfrm>
                  <a:off x="12684153" y="-5389244"/>
                  <a:ext cx="713106" cy="1006223"/>
                </a:xfrm>
                <a:custGeom>
                  <a:rect b="b" l="l" r="r" t="t"/>
                  <a:pathLst>
                    <a:path extrusionOk="0" h="1006223" w="713106">
                      <a:moveTo>
                        <a:pt x="397512" y="13718"/>
                      </a:moveTo>
                      <a:cubicBezTo>
                        <a:pt x="306072" y="64518"/>
                        <a:pt x="239397" y="161038"/>
                        <a:pt x="240031" y="282323"/>
                      </a:cubicBezTo>
                      <a:cubicBezTo>
                        <a:pt x="240667" y="563628"/>
                        <a:pt x="548642" y="806833"/>
                        <a:pt x="713106" y="917323"/>
                      </a:cubicBezTo>
                      <a:cubicBezTo>
                        <a:pt x="633731" y="973838"/>
                        <a:pt x="575312" y="1006223"/>
                        <a:pt x="575312" y="1006223"/>
                      </a:cubicBezTo>
                      <a:cubicBezTo>
                        <a:pt x="575312" y="1006223"/>
                        <a:pt x="1271" y="693168"/>
                        <a:pt x="1" y="308358"/>
                      </a:cubicBezTo>
                      <a:cubicBezTo>
                        <a:pt x="-633" y="92458"/>
                        <a:pt x="211456" y="-45337"/>
                        <a:pt x="397512" y="137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 name="Google Shape;34;p4"/>
                <p:cNvSpPr/>
                <p:nvPr/>
              </p:nvSpPr>
              <p:spPr>
                <a:xfrm>
                  <a:off x="13378641" y="-5287183"/>
                  <a:ext cx="291872" cy="419127"/>
                </a:xfrm>
                <a:custGeom>
                  <a:rect b="b" l="l" r="r" t="t"/>
                  <a:pathLst>
                    <a:path extrusionOk="0" h="419127" w="291872">
                      <a:moveTo>
                        <a:pt x="10999" y="173277"/>
                      </a:moveTo>
                      <a:cubicBezTo>
                        <a:pt x="-19482" y="286942"/>
                        <a:pt x="15443" y="395527"/>
                        <a:pt x="90374" y="415847"/>
                      </a:cubicBezTo>
                      <a:cubicBezTo>
                        <a:pt x="164668" y="436167"/>
                        <a:pt x="250393" y="359967"/>
                        <a:pt x="280874" y="245667"/>
                      </a:cubicBezTo>
                      <a:cubicBezTo>
                        <a:pt x="311354" y="132002"/>
                        <a:pt x="276429" y="23417"/>
                        <a:pt x="201499" y="3097"/>
                      </a:cubicBezTo>
                      <a:cubicBezTo>
                        <a:pt x="127204" y="-16588"/>
                        <a:pt x="41479" y="59612"/>
                        <a:pt x="10999" y="17327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 name="Google Shape;35;p4"/>
                <p:cNvSpPr/>
                <p:nvPr/>
              </p:nvSpPr>
              <p:spPr>
                <a:xfrm>
                  <a:off x="12581280" y="-5224395"/>
                  <a:ext cx="1329841" cy="557650"/>
                </a:xfrm>
                <a:custGeom>
                  <a:rect b="b" l="l" r="r" t="t"/>
                  <a:pathLst>
                    <a:path extrusionOk="0" h="556259" w="1326525">
                      <a:moveTo>
                        <a:pt x="347350" y="400685"/>
                      </a:moveTo>
                      <a:lnTo>
                        <a:pt x="346079" y="407035"/>
                      </a:lnTo>
                      <a:lnTo>
                        <a:pt x="342270" y="401955"/>
                      </a:lnTo>
                      <a:lnTo>
                        <a:pt x="249560" y="284480"/>
                      </a:lnTo>
                      <a:cubicBezTo>
                        <a:pt x="256545" y="284480"/>
                        <a:pt x="-1265" y="280670"/>
                        <a:pt x="5" y="281305"/>
                      </a:cubicBezTo>
                      <a:lnTo>
                        <a:pt x="251465" y="279400"/>
                      </a:lnTo>
                      <a:lnTo>
                        <a:pt x="252100" y="279400"/>
                      </a:lnTo>
                      <a:lnTo>
                        <a:pt x="252735" y="280035"/>
                      </a:lnTo>
                      <a:lnTo>
                        <a:pt x="342270" y="391160"/>
                      </a:lnTo>
                      <a:lnTo>
                        <a:pt x="395610" y="33020"/>
                      </a:lnTo>
                      <a:lnTo>
                        <a:pt x="400690" y="0"/>
                      </a:lnTo>
                      <a:lnTo>
                        <a:pt x="405135" y="33655"/>
                      </a:lnTo>
                      <a:cubicBezTo>
                        <a:pt x="417835" y="133350"/>
                        <a:pt x="455300" y="440055"/>
                        <a:pt x="455300" y="440055"/>
                      </a:cubicBezTo>
                      <a:lnTo>
                        <a:pt x="508640" y="230505"/>
                      </a:lnTo>
                      <a:lnTo>
                        <a:pt x="514354" y="208915"/>
                      </a:lnTo>
                      <a:lnTo>
                        <a:pt x="520704" y="230505"/>
                      </a:lnTo>
                      <a:lnTo>
                        <a:pt x="546105" y="316230"/>
                      </a:lnTo>
                      <a:lnTo>
                        <a:pt x="710570" y="316230"/>
                      </a:lnTo>
                      <a:cubicBezTo>
                        <a:pt x="710570" y="316230"/>
                        <a:pt x="748035" y="58420"/>
                        <a:pt x="753115" y="22860"/>
                      </a:cubicBezTo>
                      <a:cubicBezTo>
                        <a:pt x="753750" y="33020"/>
                        <a:pt x="788675" y="465455"/>
                        <a:pt x="788675" y="465455"/>
                      </a:cubicBezTo>
                      <a:lnTo>
                        <a:pt x="845825" y="150495"/>
                      </a:lnTo>
                      <a:lnTo>
                        <a:pt x="849000" y="131445"/>
                      </a:lnTo>
                      <a:lnTo>
                        <a:pt x="854715" y="149860"/>
                      </a:lnTo>
                      <a:lnTo>
                        <a:pt x="911865" y="331470"/>
                      </a:lnTo>
                      <a:lnTo>
                        <a:pt x="1011560" y="332105"/>
                      </a:lnTo>
                      <a:lnTo>
                        <a:pt x="1082045" y="161925"/>
                      </a:lnTo>
                      <a:lnTo>
                        <a:pt x="1084585" y="155575"/>
                      </a:lnTo>
                      <a:lnTo>
                        <a:pt x="1086490" y="162560"/>
                      </a:lnTo>
                      <a:lnTo>
                        <a:pt x="1111890" y="262255"/>
                      </a:lnTo>
                      <a:lnTo>
                        <a:pt x="1111890" y="262255"/>
                      </a:lnTo>
                      <a:cubicBezTo>
                        <a:pt x="1104270" y="259080"/>
                        <a:pt x="1327790" y="263525"/>
                        <a:pt x="1326520" y="262890"/>
                      </a:cubicBezTo>
                      <a:cubicBezTo>
                        <a:pt x="1325250" y="262890"/>
                        <a:pt x="1110620" y="264160"/>
                        <a:pt x="1109350" y="264160"/>
                      </a:cubicBezTo>
                      <a:lnTo>
                        <a:pt x="1108715" y="262890"/>
                      </a:lnTo>
                      <a:lnTo>
                        <a:pt x="1083315" y="170180"/>
                      </a:lnTo>
                      <a:lnTo>
                        <a:pt x="1016640" y="336550"/>
                      </a:lnTo>
                      <a:lnTo>
                        <a:pt x="1016005" y="338455"/>
                      </a:lnTo>
                      <a:lnTo>
                        <a:pt x="1013465" y="338455"/>
                      </a:lnTo>
                      <a:lnTo>
                        <a:pt x="908055" y="339090"/>
                      </a:lnTo>
                      <a:lnTo>
                        <a:pt x="904880" y="339090"/>
                      </a:lnTo>
                      <a:lnTo>
                        <a:pt x="904245" y="336550"/>
                      </a:lnTo>
                      <a:lnTo>
                        <a:pt x="850905" y="170815"/>
                      </a:lnTo>
                      <a:cubicBezTo>
                        <a:pt x="850905" y="170815"/>
                        <a:pt x="786135" y="537845"/>
                        <a:pt x="782960" y="556260"/>
                      </a:cubicBezTo>
                      <a:lnTo>
                        <a:pt x="779150" y="511175"/>
                      </a:lnTo>
                      <a:lnTo>
                        <a:pt x="748035" y="137160"/>
                      </a:lnTo>
                      <a:lnTo>
                        <a:pt x="721365" y="324485"/>
                      </a:lnTo>
                      <a:lnTo>
                        <a:pt x="720730" y="330200"/>
                      </a:lnTo>
                      <a:lnTo>
                        <a:pt x="715015" y="330200"/>
                      </a:lnTo>
                      <a:lnTo>
                        <a:pt x="539755" y="330200"/>
                      </a:lnTo>
                      <a:lnTo>
                        <a:pt x="535310" y="330200"/>
                      </a:lnTo>
                      <a:lnTo>
                        <a:pt x="534040" y="325755"/>
                      </a:lnTo>
                      <a:lnTo>
                        <a:pt x="514354" y="257810"/>
                      </a:lnTo>
                      <a:lnTo>
                        <a:pt x="458475" y="474980"/>
                      </a:lnTo>
                      <a:lnTo>
                        <a:pt x="450854" y="505460"/>
                      </a:lnTo>
                      <a:lnTo>
                        <a:pt x="447045" y="474345"/>
                      </a:lnTo>
                      <a:cubicBezTo>
                        <a:pt x="435615" y="375285"/>
                        <a:pt x="412754" y="184785"/>
                        <a:pt x="399420" y="69215"/>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6" name="Google Shape;36;p4"/>
              <p:cNvSpPr/>
              <p:nvPr/>
            </p:nvSpPr>
            <p:spPr>
              <a:xfrm flipH="1">
                <a:off x="1102720" y="136502"/>
                <a:ext cx="191346" cy="237275"/>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7" name="Google Shape;37;p4"/>
            <p:cNvSpPr/>
            <p:nvPr/>
          </p:nvSpPr>
          <p:spPr>
            <a:xfrm flipH="1">
              <a:off x="-317166" y="3657922"/>
              <a:ext cx="1419900" cy="190117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 name="Google Shape;38;p4"/>
            <p:cNvSpPr/>
            <p:nvPr/>
          </p:nvSpPr>
          <p:spPr>
            <a:xfrm rot="10800000">
              <a:off x="8274466" y="-249712"/>
              <a:ext cx="1058199" cy="1267447"/>
            </a:xfrm>
            <a:custGeom>
              <a:rect b="b" l="l" r="r" t="t"/>
              <a:pathLst>
                <a:path extrusionOk="0" h="269240" w="224790">
                  <a:moveTo>
                    <a:pt x="224790" y="269240"/>
                  </a:moveTo>
                  <a:lnTo>
                    <a:pt x="220980" y="269240"/>
                  </a:lnTo>
                  <a:cubicBezTo>
                    <a:pt x="220980" y="144780"/>
                    <a:pt x="160655" y="79375"/>
                    <a:pt x="110490" y="46355"/>
                  </a:cubicBezTo>
                  <a:cubicBezTo>
                    <a:pt x="55880" y="10160"/>
                    <a:pt x="636" y="3810"/>
                    <a:pt x="0" y="3810"/>
                  </a:cubicBezTo>
                  <a:lnTo>
                    <a:pt x="636" y="0"/>
                  </a:lnTo>
                  <a:cubicBezTo>
                    <a:pt x="1270" y="0"/>
                    <a:pt x="57150" y="6985"/>
                    <a:pt x="113030" y="43180"/>
                  </a:cubicBezTo>
                  <a:cubicBezTo>
                    <a:pt x="163195" y="76835"/>
                    <a:pt x="224790" y="142875"/>
                    <a:pt x="224790" y="2692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p:nvPr>
            <p:ph idx="1" type="subTitle"/>
          </p:nvPr>
        </p:nvSpPr>
        <p:spPr>
          <a:xfrm>
            <a:off x="5060238" y="2865351"/>
            <a:ext cx="27291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2" type="subTitle"/>
          </p:nvPr>
        </p:nvSpPr>
        <p:spPr>
          <a:xfrm>
            <a:off x="1354663" y="2865354"/>
            <a:ext cx="27291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3" type="subTitle"/>
          </p:nvPr>
        </p:nvSpPr>
        <p:spPr>
          <a:xfrm>
            <a:off x="1354663" y="2472695"/>
            <a:ext cx="27291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 name="Google Shape;44;p5"/>
          <p:cNvSpPr txBox="1"/>
          <p:nvPr>
            <p:ph idx="4" type="subTitle"/>
          </p:nvPr>
        </p:nvSpPr>
        <p:spPr>
          <a:xfrm>
            <a:off x="5060247" y="2472695"/>
            <a:ext cx="2729100" cy="46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i="1" sz="1800">
                <a:solidFill>
                  <a:schemeClr val="dk1"/>
                </a:solidFill>
                <a:latin typeface="Fira Sans SemiBold"/>
                <a:ea typeface="Fira Sans SemiBold"/>
                <a:cs typeface="Fira Sans SemiBold"/>
                <a:sym typeface="Fira Sans Semi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5" name="Google Shape;45;p5"/>
          <p:cNvGrpSpPr/>
          <p:nvPr/>
        </p:nvGrpSpPr>
        <p:grpSpPr>
          <a:xfrm>
            <a:off x="-2764625" y="-1025525"/>
            <a:ext cx="13089600" cy="6706380"/>
            <a:chOff x="-2764625" y="-1025525"/>
            <a:chExt cx="13089600" cy="6706380"/>
          </a:xfrm>
        </p:grpSpPr>
        <p:sp>
          <p:nvSpPr>
            <p:cNvPr id="46" name="Google Shape;46;p5"/>
            <p:cNvSpPr/>
            <p:nvPr/>
          </p:nvSpPr>
          <p:spPr>
            <a:xfrm>
              <a:off x="-2764625" y="-1025525"/>
              <a:ext cx="3215009" cy="3215009"/>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 name="Google Shape;47;p5"/>
            <p:cNvSpPr/>
            <p:nvPr/>
          </p:nvSpPr>
          <p:spPr>
            <a:xfrm flipH="1">
              <a:off x="8543379" y="3899259"/>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8" name="Google Shape;48;p5"/>
          <p:cNvGrpSpPr/>
          <p:nvPr/>
        </p:nvGrpSpPr>
        <p:grpSpPr>
          <a:xfrm>
            <a:off x="-1109842" y="-60040"/>
            <a:ext cx="10636676" cy="6088822"/>
            <a:chOff x="-1109842" y="-60040"/>
            <a:chExt cx="10636676" cy="6088822"/>
          </a:xfrm>
        </p:grpSpPr>
        <p:sp>
          <p:nvSpPr>
            <p:cNvPr id="49" name="Google Shape;49;p5"/>
            <p:cNvSpPr/>
            <p:nvPr/>
          </p:nvSpPr>
          <p:spPr>
            <a:xfrm flipH="1">
              <a:off x="8106934" y="-60040"/>
              <a:ext cx="1419900" cy="190117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 name="Google Shape;50;p5"/>
            <p:cNvSpPr/>
            <p:nvPr/>
          </p:nvSpPr>
          <p:spPr>
            <a:xfrm flipH="1" rot="-5145884">
              <a:off x="765489" y="2340097"/>
              <a:ext cx="1673914" cy="5315468"/>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 name="Google Shape;53;p6"/>
          <p:cNvGrpSpPr/>
          <p:nvPr/>
        </p:nvGrpSpPr>
        <p:grpSpPr>
          <a:xfrm>
            <a:off x="-479345" y="-346403"/>
            <a:ext cx="11845919" cy="7266518"/>
            <a:chOff x="-479345" y="-346403"/>
            <a:chExt cx="11845919" cy="7266518"/>
          </a:xfrm>
        </p:grpSpPr>
        <p:sp>
          <p:nvSpPr>
            <p:cNvPr id="54" name="Google Shape;54;p6"/>
            <p:cNvSpPr/>
            <p:nvPr/>
          </p:nvSpPr>
          <p:spPr>
            <a:xfrm flipH="1">
              <a:off x="-479345" y="-346403"/>
              <a:ext cx="1168492" cy="1168492"/>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6"/>
            <p:cNvSpPr/>
            <p:nvPr/>
          </p:nvSpPr>
          <p:spPr>
            <a:xfrm flipH="1">
              <a:off x="8333226" y="3886766"/>
              <a:ext cx="3033349" cy="3033349"/>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6" name="Google Shape;56;p6"/>
          <p:cNvGrpSpPr/>
          <p:nvPr/>
        </p:nvGrpSpPr>
        <p:grpSpPr>
          <a:xfrm>
            <a:off x="-2295335" y="-1908058"/>
            <a:ext cx="14087588" cy="9220447"/>
            <a:chOff x="-2295335" y="-1908058"/>
            <a:chExt cx="14087588" cy="9220447"/>
          </a:xfrm>
        </p:grpSpPr>
        <p:sp>
          <p:nvSpPr>
            <p:cNvPr id="57" name="Google Shape;57;p6"/>
            <p:cNvSpPr/>
            <p:nvPr/>
          </p:nvSpPr>
          <p:spPr>
            <a:xfrm rot="3080159">
              <a:off x="-593845" y="-2125169"/>
              <a:ext cx="1998784" cy="5320334"/>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 name="Google Shape;58;p6"/>
            <p:cNvSpPr/>
            <p:nvPr/>
          </p:nvSpPr>
          <p:spPr>
            <a:xfrm flipH="1" rot="-7617857">
              <a:off x="7547302" y="1277169"/>
              <a:ext cx="2051418" cy="6514222"/>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grpSp>
        <p:nvGrpSpPr>
          <p:cNvPr id="60" name="Google Shape;60;p7"/>
          <p:cNvGrpSpPr/>
          <p:nvPr/>
        </p:nvGrpSpPr>
        <p:grpSpPr>
          <a:xfrm>
            <a:off x="-570598" y="-692824"/>
            <a:ext cx="11458751" cy="6743476"/>
            <a:chOff x="-570598" y="-692824"/>
            <a:chExt cx="11458751" cy="6743476"/>
          </a:xfrm>
        </p:grpSpPr>
        <p:sp>
          <p:nvSpPr>
            <p:cNvPr id="61" name="Google Shape;61;p7"/>
            <p:cNvSpPr/>
            <p:nvPr/>
          </p:nvSpPr>
          <p:spPr>
            <a:xfrm>
              <a:off x="6446128" y="1608948"/>
              <a:ext cx="4442025" cy="444170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 name="Google Shape;62;p7"/>
            <p:cNvSpPr/>
            <p:nvPr/>
          </p:nvSpPr>
          <p:spPr>
            <a:xfrm>
              <a:off x="-570598" y="-692824"/>
              <a:ext cx="1781684" cy="178168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3" name="Google Shape;63;p7"/>
          <p:cNvSpPr/>
          <p:nvPr/>
        </p:nvSpPr>
        <p:spPr>
          <a:xfrm flipH="1" rot="-1678013">
            <a:off x="-352096" y="1171011"/>
            <a:ext cx="1674577" cy="5317575"/>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 name="Google Shape;64;p7"/>
          <p:cNvSpPr txBox="1"/>
          <p:nvPr>
            <p:ph type="title"/>
          </p:nvPr>
        </p:nvSpPr>
        <p:spPr>
          <a:xfrm>
            <a:off x="1394925" y="1126800"/>
            <a:ext cx="3322800" cy="110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7"/>
          <p:cNvSpPr txBox="1"/>
          <p:nvPr>
            <p:ph idx="1" type="body"/>
          </p:nvPr>
        </p:nvSpPr>
        <p:spPr>
          <a:xfrm>
            <a:off x="1394925" y="2235000"/>
            <a:ext cx="3322800" cy="178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66" name="Google Shape;66;p7"/>
          <p:cNvSpPr/>
          <p:nvPr>
            <p:ph idx="2" type="pic"/>
          </p:nvPr>
        </p:nvSpPr>
        <p:spPr>
          <a:xfrm>
            <a:off x="5480575" y="535000"/>
            <a:ext cx="2810400" cy="4073400"/>
          </a:xfrm>
          <a:prstGeom prst="roundRect">
            <a:avLst>
              <a:gd fmla="val 14325"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9" name="Google Shape;69;p8"/>
          <p:cNvGrpSpPr/>
          <p:nvPr/>
        </p:nvGrpSpPr>
        <p:grpSpPr>
          <a:xfrm>
            <a:off x="-570598" y="-692824"/>
            <a:ext cx="12114926" cy="7611301"/>
            <a:chOff x="-570598" y="-692824"/>
            <a:chExt cx="12114926" cy="7611301"/>
          </a:xfrm>
        </p:grpSpPr>
        <p:sp>
          <p:nvSpPr>
            <p:cNvPr id="70" name="Google Shape;70;p8"/>
            <p:cNvSpPr/>
            <p:nvPr/>
          </p:nvSpPr>
          <p:spPr>
            <a:xfrm>
              <a:off x="7102303" y="2476773"/>
              <a:ext cx="4442025" cy="444170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 name="Google Shape;71;p8"/>
            <p:cNvSpPr/>
            <p:nvPr/>
          </p:nvSpPr>
          <p:spPr>
            <a:xfrm>
              <a:off x="-570598" y="-692824"/>
              <a:ext cx="1781684" cy="178168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 name="Google Shape;74;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5" name="Google Shape;75;p9"/>
          <p:cNvGrpSpPr/>
          <p:nvPr/>
        </p:nvGrpSpPr>
        <p:grpSpPr>
          <a:xfrm>
            <a:off x="-2764625" y="-1025525"/>
            <a:ext cx="13089600" cy="6706380"/>
            <a:chOff x="-2764625" y="-1025525"/>
            <a:chExt cx="13089600" cy="6706380"/>
          </a:xfrm>
        </p:grpSpPr>
        <p:sp>
          <p:nvSpPr>
            <p:cNvPr id="76" name="Google Shape;76;p9"/>
            <p:cNvSpPr/>
            <p:nvPr/>
          </p:nvSpPr>
          <p:spPr>
            <a:xfrm>
              <a:off x="-2764625" y="-1025525"/>
              <a:ext cx="3215009" cy="3215009"/>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 name="Google Shape;77;p9"/>
            <p:cNvSpPr/>
            <p:nvPr/>
          </p:nvSpPr>
          <p:spPr>
            <a:xfrm flipH="1">
              <a:off x="8543379" y="3899259"/>
              <a:ext cx="1781596" cy="1781596"/>
            </a:xfrm>
            <a:custGeom>
              <a:rect b="b" l="l" r="r" t="t"/>
              <a:pathLst>
                <a:path extrusionOk="0" h="378459" w="378459">
                  <a:moveTo>
                    <a:pt x="378460" y="189230"/>
                  </a:moveTo>
                  <a:cubicBezTo>
                    <a:pt x="378460" y="293739"/>
                    <a:pt x="293739" y="378460"/>
                    <a:pt x="189230" y="378460"/>
                  </a:cubicBezTo>
                  <a:cubicBezTo>
                    <a:pt x="84720" y="378460"/>
                    <a:pt x="-1" y="293739"/>
                    <a:pt x="-1" y="189230"/>
                  </a:cubicBezTo>
                  <a:cubicBezTo>
                    <a:pt x="-1" y="84721"/>
                    <a:pt x="84720" y="0"/>
                    <a:pt x="189230" y="0"/>
                  </a:cubicBezTo>
                  <a:cubicBezTo>
                    <a:pt x="293739" y="0"/>
                    <a:pt x="378460" y="84721"/>
                    <a:pt x="378460" y="18923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8" name="Google Shape;78;p9"/>
          <p:cNvGrpSpPr/>
          <p:nvPr/>
        </p:nvGrpSpPr>
        <p:grpSpPr>
          <a:xfrm>
            <a:off x="-1109842" y="-60040"/>
            <a:ext cx="10636676" cy="6088822"/>
            <a:chOff x="-1109842" y="-60040"/>
            <a:chExt cx="10636676" cy="6088822"/>
          </a:xfrm>
        </p:grpSpPr>
        <p:sp>
          <p:nvSpPr>
            <p:cNvPr id="79" name="Google Shape;79;p9"/>
            <p:cNvSpPr/>
            <p:nvPr/>
          </p:nvSpPr>
          <p:spPr>
            <a:xfrm flipH="1">
              <a:off x="8106934" y="-60040"/>
              <a:ext cx="1419900" cy="1901171"/>
            </a:xfrm>
            <a:custGeom>
              <a:rect b="b" l="l" r="r" t="t"/>
              <a:pathLst>
                <a:path extrusionOk="0" h="403860" w="301625">
                  <a:moveTo>
                    <a:pt x="3810" y="403860"/>
                  </a:moveTo>
                  <a:lnTo>
                    <a:pt x="0" y="403860"/>
                  </a:lnTo>
                  <a:cubicBezTo>
                    <a:pt x="0" y="402590"/>
                    <a:pt x="3810" y="302895"/>
                    <a:pt x="106045" y="280035"/>
                  </a:cubicBezTo>
                  <a:cubicBezTo>
                    <a:pt x="208915" y="256540"/>
                    <a:pt x="210820" y="182880"/>
                    <a:pt x="198755" y="113665"/>
                  </a:cubicBezTo>
                  <a:cubicBezTo>
                    <a:pt x="193040" y="81915"/>
                    <a:pt x="199390" y="54610"/>
                    <a:pt x="216535" y="34290"/>
                  </a:cubicBezTo>
                  <a:cubicBezTo>
                    <a:pt x="234950" y="12065"/>
                    <a:pt x="266065" y="0"/>
                    <a:pt x="301625" y="0"/>
                  </a:cubicBezTo>
                  <a:lnTo>
                    <a:pt x="301625" y="3810"/>
                  </a:lnTo>
                  <a:cubicBezTo>
                    <a:pt x="267335" y="3810"/>
                    <a:pt x="237490" y="15875"/>
                    <a:pt x="219710" y="36830"/>
                  </a:cubicBezTo>
                  <a:cubicBezTo>
                    <a:pt x="203835" y="55880"/>
                    <a:pt x="198120" y="82550"/>
                    <a:pt x="203200" y="113030"/>
                  </a:cubicBezTo>
                  <a:cubicBezTo>
                    <a:pt x="215265" y="184150"/>
                    <a:pt x="213995" y="260350"/>
                    <a:pt x="107315" y="283845"/>
                  </a:cubicBezTo>
                  <a:cubicBezTo>
                    <a:pt x="6985" y="306070"/>
                    <a:pt x="3810" y="402590"/>
                    <a:pt x="3810" y="4038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 name="Google Shape;80;p9"/>
            <p:cNvSpPr/>
            <p:nvPr/>
          </p:nvSpPr>
          <p:spPr>
            <a:xfrm flipH="1" rot="-5145884">
              <a:off x="765489" y="2340097"/>
              <a:ext cx="1673914" cy="5315468"/>
            </a:xfrm>
            <a:custGeom>
              <a:rect b="b" l="l" r="r" t="t"/>
              <a:pathLst>
                <a:path extrusionOk="0" h="1129665" w="355747">
                  <a:moveTo>
                    <a:pt x="355747" y="1129665"/>
                  </a:moveTo>
                  <a:cubicBezTo>
                    <a:pt x="231922" y="1129665"/>
                    <a:pt x="133497" y="1071245"/>
                    <a:pt x="92857" y="972820"/>
                  </a:cubicBezTo>
                  <a:cubicBezTo>
                    <a:pt x="58567" y="890905"/>
                    <a:pt x="75077" y="799465"/>
                    <a:pt x="134132" y="740410"/>
                  </a:cubicBezTo>
                  <a:cubicBezTo>
                    <a:pt x="202077" y="672465"/>
                    <a:pt x="233827" y="605790"/>
                    <a:pt x="228747" y="542290"/>
                  </a:cubicBezTo>
                  <a:cubicBezTo>
                    <a:pt x="223667" y="478155"/>
                    <a:pt x="179852" y="416560"/>
                    <a:pt x="98572" y="358775"/>
                  </a:cubicBezTo>
                  <a:cubicBezTo>
                    <a:pt x="7132" y="294005"/>
                    <a:pt x="-4933" y="199390"/>
                    <a:pt x="1417" y="132080"/>
                  </a:cubicBezTo>
                  <a:cubicBezTo>
                    <a:pt x="7767" y="59055"/>
                    <a:pt x="36342" y="635"/>
                    <a:pt x="36977" y="0"/>
                  </a:cubicBezTo>
                  <a:lnTo>
                    <a:pt x="40787" y="1905"/>
                  </a:lnTo>
                  <a:cubicBezTo>
                    <a:pt x="40787" y="2540"/>
                    <a:pt x="12212" y="60325"/>
                    <a:pt x="5862" y="132715"/>
                  </a:cubicBezTo>
                  <a:cubicBezTo>
                    <a:pt x="147" y="199390"/>
                    <a:pt x="11577" y="292100"/>
                    <a:pt x="101112" y="355600"/>
                  </a:cubicBezTo>
                  <a:cubicBezTo>
                    <a:pt x="183027" y="414020"/>
                    <a:pt x="227477" y="476885"/>
                    <a:pt x="232557" y="542290"/>
                  </a:cubicBezTo>
                  <a:cubicBezTo>
                    <a:pt x="237637" y="607060"/>
                    <a:pt x="205887" y="674370"/>
                    <a:pt x="136672" y="743585"/>
                  </a:cubicBezTo>
                  <a:cubicBezTo>
                    <a:pt x="78887" y="801370"/>
                    <a:pt x="63012" y="890905"/>
                    <a:pt x="96032" y="972185"/>
                  </a:cubicBezTo>
                  <a:cubicBezTo>
                    <a:pt x="136037" y="1068705"/>
                    <a:pt x="233192" y="1126490"/>
                    <a:pt x="355112" y="1126490"/>
                  </a:cubicBezTo>
                  <a:lnTo>
                    <a:pt x="355112" y="112966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6875" y="0"/>
            <a:ext cx="9144000" cy="5157300"/>
          </a:xfrm>
          <a:prstGeom prst="rect">
            <a:avLst/>
          </a:prstGeom>
          <a:noFill/>
          <a:ln>
            <a:noFill/>
          </a:ln>
        </p:spPr>
      </p:sp>
      <p:sp>
        <p:nvSpPr>
          <p:cNvPr id="83" name="Google Shape;83;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64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SemiBold"/>
              <a:buNone/>
              <a:defRPr i="1" sz="3000">
                <a:solidFill>
                  <a:schemeClr val="dk1"/>
                </a:solidFill>
                <a:latin typeface="Fira Sans SemiBold"/>
                <a:ea typeface="Fira Sans SemiBold"/>
                <a:cs typeface="Fira Sans SemiBold"/>
                <a:sym typeface="Fira Sans SemiBold"/>
              </a:defRPr>
            </a:lvl1pPr>
            <a:lvl2pPr lvl="1"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2pPr>
            <a:lvl3pPr lvl="2"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3pPr>
            <a:lvl4pPr lvl="3"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4pPr>
            <a:lvl5pPr lvl="4"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5pPr>
            <a:lvl6pPr lvl="5"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6pPr>
            <a:lvl7pPr lvl="6"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7pPr>
            <a:lvl8pPr lvl="7"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8pPr>
            <a:lvl9pPr lvl="8" rtl="0">
              <a:spcBef>
                <a:spcPts val="0"/>
              </a:spcBef>
              <a:spcAft>
                <a:spcPts val="0"/>
              </a:spcAft>
              <a:buClr>
                <a:schemeClr val="dk1"/>
              </a:buClr>
              <a:buSzPts val="3500"/>
              <a:buFont typeface="Fira Sans SemiBold"/>
              <a:buNone/>
              <a:defRPr i="1" sz="3500">
                <a:solidFill>
                  <a:schemeClr val="dk1"/>
                </a:solidFill>
                <a:latin typeface="Fira Sans SemiBold"/>
                <a:ea typeface="Fira Sans SemiBold"/>
                <a:cs typeface="Fira Sans SemiBold"/>
                <a:sym typeface="Fira Sans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7" name="Shape 247"/>
        <p:cNvGrpSpPr/>
        <p:nvPr/>
      </p:nvGrpSpPr>
      <p:grpSpPr>
        <a:xfrm>
          <a:off x="0" y="0"/>
          <a:ext cx="0" cy="0"/>
          <a:chOff x="0" y="0"/>
          <a:chExt cx="0" cy="0"/>
        </a:xfrm>
      </p:grpSpPr>
      <p:sp>
        <p:nvSpPr>
          <p:cNvPr id="248" name="Google Shape;248;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9" name="Google Shape;249;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PgHWdESVVJz2Nuk1mHAaFx6ZwIJRV10whXSZOiKVvs/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PgHWdESVVJz2Nuk1mHAaFx6ZwIJRV10whXSZOiKVvs/copy" TargetMode="External"/><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PgHWdESVVJz2Nuk1mHAaFx6ZwIJRV10whXSZOiKVvs/copy" TargetMode="External"/><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5" Type="http://schemas.openxmlformats.org/officeDocument/2006/relationships/slide" Target="/ppt/slides/slide21.xml"/><Relationship Id="rId6" Type="http://schemas.openxmlformats.org/officeDocument/2006/relationships/slide" Target="/ppt/slides/slide21.xml"/><Relationship Id="rId7" Type="http://schemas.openxmlformats.org/officeDocument/2006/relationships/slide" Target="/ppt/slides/slide20.xml"/><Relationship Id="rId8" Type="http://schemas.openxmlformats.org/officeDocument/2006/relationships/slide" Target="/ppt/slides/slide25.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www.freepik.com/free-vector/flat-instagram-posts-collection-world-heart-day-awareness_57311056.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s://www.freepik.com/free-psd/flat-design-world-heart-day-instagram-stories_54091493.htm/?utm_source=slidesgo_template&amp;utm_medium=referral-link&amp;utm_campaign=sg_resources&amp;utm_content=freepik" TargetMode="External"/><Relationship Id="rId4" Type="http://schemas.openxmlformats.org/officeDocument/2006/relationships/hyperlink" Target="https://www.freepik.com/free-photo/high-angle-covid-recovery-center-female-doctor-checking-elder-patient-s-blood-pressure_12367993.htm/?utm_source=slidesgo_template&amp;utm_medium=referral-link&amp;utm_campaign=sg_resources&amp;utm_content=freepik" TargetMode="External"/><Relationship Id="rId5" Type="http://schemas.openxmlformats.org/officeDocument/2006/relationships/hyperlink" Target="https://www.freepik.com/free-photo/doctor-monitoring-patient-s-pulse_25166293.htm/?utm_source=slidesgo_template&amp;utm_medium=referral-link&amp;utm_campaign=sg_resources&amp;utm_content=freepik" TargetMode="External"/><Relationship Id="rId6" Type="http://schemas.openxmlformats.org/officeDocument/2006/relationships/hyperlink" Target="https://www.freepik.com/free-photo/hospital-equipment-surgical-procedure_14008923.htm/?utm_source=slidesgo_template&amp;utm_medium=referral-link&amp;utm_campaign=sg_resources&amp;utm_content=freepik" TargetMode="External"/><Relationship Id="rId7" Type="http://schemas.openxmlformats.org/officeDocument/2006/relationships/hyperlink" Target="https://www.freepik.com/free-photo/medium-shot-nurse-doctor-checking-patient_1444708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fonts.google.com/specimen/Fira+Sans" TargetMode="External"/><Relationship Id="rId4" Type="http://schemas.openxmlformats.org/officeDocument/2006/relationships/hyperlink" Target="https://fonts.google.com/specimen/Barl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8.png"/><Relationship Id="rId17" Type="http://schemas.openxmlformats.org/officeDocument/2006/relationships/image" Target="../media/image6.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ctrTitle"/>
          </p:nvPr>
        </p:nvSpPr>
        <p:spPr>
          <a:xfrm>
            <a:off x="715100" y="938150"/>
            <a:ext cx="3559800" cy="21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Cardiac Failure</a:t>
            </a:r>
            <a:endParaRPr/>
          </a:p>
        </p:txBody>
      </p:sp>
      <p:sp>
        <p:nvSpPr>
          <p:cNvPr id="258" name="Google Shape;258;p29"/>
          <p:cNvSpPr txBox="1"/>
          <p:nvPr>
            <p:ph idx="1" type="subTitle"/>
          </p:nvPr>
        </p:nvSpPr>
        <p:spPr>
          <a:xfrm>
            <a:off x="715100" y="3797050"/>
            <a:ext cx="3078900" cy="6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a:t>
            </a:r>
            <a:endParaRPr/>
          </a:p>
          <a:p>
            <a:pPr indent="0" lvl="0" marL="0" rtl="0" algn="l">
              <a:spcBef>
                <a:spcPts val="0"/>
              </a:spcBef>
              <a:spcAft>
                <a:spcPts val="0"/>
              </a:spcAft>
              <a:buNone/>
            </a:pPr>
            <a:r>
              <a:rPr lang="en"/>
              <a:t>presentation begins</a:t>
            </a:r>
            <a:endParaRPr/>
          </a:p>
        </p:txBody>
      </p:sp>
      <p:grpSp>
        <p:nvGrpSpPr>
          <p:cNvPr id="259" name="Google Shape;259;p29"/>
          <p:cNvGrpSpPr/>
          <p:nvPr/>
        </p:nvGrpSpPr>
        <p:grpSpPr>
          <a:xfrm>
            <a:off x="4379344" y="534963"/>
            <a:ext cx="5857659" cy="5769489"/>
            <a:chOff x="4379344" y="534963"/>
            <a:chExt cx="5857659" cy="5769489"/>
          </a:xfrm>
        </p:grpSpPr>
        <p:sp>
          <p:nvSpPr>
            <p:cNvPr id="260" name="Google Shape;260;p29"/>
            <p:cNvSpPr/>
            <p:nvPr/>
          </p:nvSpPr>
          <p:spPr>
            <a:xfrm>
              <a:off x="5794978" y="1862748"/>
              <a:ext cx="4442025" cy="444170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 name="Google Shape;261;p29"/>
            <p:cNvSpPr/>
            <p:nvPr/>
          </p:nvSpPr>
          <p:spPr>
            <a:xfrm rot="1504875">
              <a:off x="7077702" y="1192826"/>
              <a:ext cx="1768826" cy="4706853"/>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62" name="Google Shape;262;p29"/>
            <p:cNvGrpSpPr/>
            <p:nvPr/>
          </p:nvGrpSpPr>
          <p:grpSpPr>
            <a:xfrm>
              <a:off x="4379344" y="534963"/>
              <a:ext cx="3593105" cy="4055497"/>
              <a:chOff x="4467584" y="-5755344"/>
              <a:chExt cx="1110903" cy="1253825"/>
            </a:xfrm>
          </p:grpSpPr>
          <p:sp>
            <p:nvSpPr>
              <p:cNvPr id="263" name="Google Shape;263;p29"/>
              <p:cNvSpPr/>
              <p:nvPr/>
            </p:nvSpPr>
            <p:spPr>
              <a:xfrm>
                <a:off x="5074796" y="-5721605"/>
                <a:ext cx="49122" cy="23653"/>
              </a:xfrm>
              <a:custGeom>
                <a:rect b="b" l="l" r="r" t="t"/>
                <a:pathLst>
                  <a:path extrusionOk="0" h="23653" w="49122">
                    <a:moveTo>
                      <a:pt x="49009" y="3810"/>
                    </a:moveTo>
                    <a:cubicBezTo>
                      <a:pt x="50279" y="8255"/>
                      <a:pt x="40754" y="15875"/>
                      <a:pt x="27419" y="20320"/>
                    </a:cubicBezTo>
                    <a:cubicBezTo>
                      <a:pt x="14084" y="24765"/>
                      <a:pt x="2019" y="24765"/>
                      <a:pt x="113" y="20320"/>
                    </a:cubicBezTo>
                    <a:cubicBezTo>
                      <a:pt x="-1156" y="15875"/>
                      <a:pt x="8369" y="8255"/>
                      <a:pt x="21704" y="3810"/>
                    </a:cubicBezTo>
                    <a:cubicBezTo>
                      <a:pt x="35038" y="-1270"/>
                      <a:pt x="47738" y="-1270"/>
                      <a:pt x="49009" y="38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 name="Google Shape;264;p29"/>
              <p:cNvSpPr/>
              <p:nvPr/>
            </p:nvSpPr>
            <p:spPr>
              <a:xfrm>
                <a:off x="5194268" y="-5755344"/>
                <a:ext cx="81936" cy="91523"/>
              </a:xfrm>
              <a:custGeom>
                <a:rect b="b" l="l" r="r" t="t"/>
                <a:pathLst>
                  <a:path extrusionOk="0" h="91523" w="81936">
                    <a:moveTo>
                      <a:pt x="1926" y="91524"/>
                    </a:moveTo>
                    <a:lnTo>
                      <a:pt x="22" y="35009"/>
                    </a:lnTo>
                    <a:cubicBezTo>
                      <a:pt x="-613" y="17229"/>
                      <a:pt x="12722" y="2624"/>
                      <a:pt x="29866" y="1354"/>
                    </a:cubicBezTo>
                    <a:lnTo>
                      <a:pt x="42566" y="84"/>
                    </a:lnTo>
                    <a:cubicBezTo>
                      <a:pt x="60982" y="-1186"/>
                      <a:pt x="76857" y="12149"/>
                      <a:pt x="78126" y="30564"/>
                    </a:cubicBezTo>
                    <a:lnTo>
                      <a:pt x="81937" y="89619"/>
                    </a:lnTo>
                    <a:lnTo>
                      <a:pt x="1926" y="915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 name="Google Shape;265;p29"/>
              <p:cNvSpPr/>
              <p:nvPr/>
            </p:nvSpPr>
            <p:spPr>
              <a:xfrm>
                <a:off x="5208259" y="-5744535"/>
                <a:ext cx="50800" cy="17910"/>
              </a:xfrm>
              <a:custGeom>
                <a:rect b="b" l="l" r="r" t="t"/>
                <a:pathLst>
                  <a:path extrusionOk="0" h="17910" w="50800">
                    <a:moveTo>
                      <a:pt x="50800" y="8324"/>
                    </a:moveTo>
                    <a:cubicBezTo>
                      <a:pt x="50800" y="13404"/>
                      <a:pt x="39370" y="17214"/>
                      <a:pt x="25400" y="17849"/>
                    </a:cubicBezTo>
                    <a:cubicBezTo>
                      <a:pt x="11430" y="18484"/>
                      <a:pt x="0" y="14039"/>
                      <a:pt x="0" y="9594"/>
                    </a:cubicBezTo>
                    <a:cubicBezTo>
                      <a:pt x="0" y="4514"/>
                      <a:pt x="11430" y="704"/>
                      <a:pt x="25400" y="69"/>
                    </a:cubicBezTo>
                    <a:cubicBezTo>
                      <a:pt x="38735" y="-566"/>
                      <a:pt x="50165" y="3244"/>
                      <a:pt x="50800" y="83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29"/>
              <p:cNvSpPr/>
              <p:nvPr/>
            </p:nvSpPr>
            <p:spPr>
              <a:xfrm>
                <a:off x="5340718" y="-5720133"/>
                <a:ext cx="48010" cy="24995"/>
              </a:xfrm>
              <a:custGeom>
                <a:rect b="b" l="l" r="r" t="t"/>
                <a:pathLst>
                  <a:path extrusionOk="0" h="24995" w="48010">
                    <a:moveTo>
                      <a:pt x="47882" y="22022"/>
                    </a:moveTo>
                    <a:cubicBezTo>
                      <a:pt x="45976" y="26468"/>
                      <a:pt x="33912" y="25833"/>
                      <a:pt x="20576" y="20753"/>
                    </a:cubicBezTo>
                    <a:cubicBezTo>
                      <a:pt x="7242" y="15672"/>
                      <a:pt x="-1649" y="7418"/>
                      <a:pt x="257" y="2972"/>
                    </a:cubicBezTo>
                    <a:cubicBezTo>
                      <a:pt x="2162" y="-1473"/>
                      <a:pt x="14226" y="-837"/>
                      <a:pt x="27562" y="4243"/>
                    </a:cubicBezTo>
                    <a:cubicBezTo>
                      <a:pt x="40897" y="9322"/>
                      <a:pt x="49151" y="17578"/>
                      <a:pt x="47882" y="220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29"/>
              <p:cNvSpPr/>
              <p:nvPr/>
            </p:nvSpPr>
            <p:spPr>
              <a:xfrm rot="-223697">
                <a:off x="5194654" y="-5680266"/>
                <a:ext cx="6348" cy="20947"/>
              </a:xfrm>
              <a:custGeom>
                <a:rect b="b" l="l" r="r" t="t"/>
                <a:pathLst>
                  <a:path extrusionOk="0" h="20955" w="6350">
                    <a:moveTo>
                      <a:pt x="0" y="0"/>
                    </a:moveTo>
                    <a:lnTo>
                      <a:pt x="6351" y="0"/>
                    </a:lnTo>
                    <a:lnTo>
                      <a:pt x="6351" y="20956"/>
                    </a:lnTo>
                    <a:lnTo>
                      <a:pt x="0" y="2095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29"/>
              <p:cNvSpPr/>
              <p:nvPr/>
            </p:nvSpPr>
            <p:spPr>
              <a:xfrm rot="-4160597">
                <a:off x="5298308" y="-5665488"/>
                <a:ext cx="14594" cy="6345"/>
              </a:xfrm>
              <a:custGeom>
                <a:rect b="b" l="l" r="r" t="t"/>
                <a:pathLst>
                  <a:path extrusionOk="0" h="6350" w="14605">
                    <a:moveTo>
                      <a:pt x="0" y="0"/>
                    </a:moveTo>
                    <a:lnTo>
                      <a:pt x="14606" y="0"/>
                    </a:lnTo>
                    <a:lnTo>
                      <a:pt x="14606" y="6350"/>
                    </a:lnTo>
                    <a:lnTo>
                      <a:pt x="0" y="635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 name="Google Shape;269;p29"/>
              <p:cNvSpPr/>
              <p:nvPr/>
            </p:nvSpPr>
            <p:spPr>
              <a:xfrm>
                <a:off x="4594204" y="-5097400"/>
                <a:ext cx="158168" cy="332907"/>
              </a:xfrm>
              <a:custGeom>
                <a:rect b="b" l="l" r="r" t="t"/>
                <a:pathLst>
                  <a:path extrusionOk="0" h="332907" w="158168">
                    <a:moveTo>
                      <a:pt x="63511" y="0"/>
                    </a:moveTo>
                    <a:cubicBezTo>
                      <a:pt x="63511" y="0"/>
                      <a:pt x="4455" y="90170"/>
                      <a:pt x="11" y="275590"/>
                    </a:cubicBezTo>
                    <a:cubicBezTo>
                      <a:pt x="-624" y="308610"/>
                      <a:pt x="27315" y="335280"/>
                      <a:pt x="60336" y="332740"/>
                    </a:cubicBezTo>
                    <a:cubicBezTo>
                      <a:pt x="64780" y="332105"/>
                      <a:pt x="69226" y="332105"/>
                      <a:pt x="73036" y="330835"/>
                    </a:cubicBezTo>
                    <a:cubicBezTo>
                      <a:pt x="97801" y="326390"/>
                      <a:pt x="116215" y="306070"/>
                      <a:pt x="118755" y="281305"/>
                    </a:cubicBezTo>
                    <a:cubicBezTo>
                      <a:pt x="127011" y="200025"/>
                      <a:pt x="156855" y="98425"/>
                      <a:pt x="156855" y="98425"/>
                    </a:cubicBezTo>
                    <a:cubicBezTo>
                      <a:pt x="156855" y="98425"/>
                      <a:pt x="176540" y="9525"/>
                      <a:pt x="6351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 name="Google Shape;270;p29"/>
              <p:cNvSpPr/>
              <p:nvPr/>
            </p:nvSpPr>
            <p:spPr>
              <a:xfrm>
                <a:off x="4614534" y="-5096765"/>
                <a:ext cx="137299" cy="274954"/>
              </a:xfrm>
              <a:custGeom>
                <a:rect b="b" l="l" r="r" t="t"/>
                <a:pathLst>
                  <a:path extrusionOk="0" h="274954" w="137299">
                    <a:moveTo>
                      <a:pt x="135890" y="98425"/>
                    </a:moveTo>
                    <a:cubicBezTo>
                      <a:pt x="135890" y="98425"/>
                      <a:pt x="156210" y="8890"/>
                      <a:pt x="42545" y="0"/>
                    </a:cubicBezTo>
                    <a:cubicBezTo>
                      <a:pt x="42545" y="0"/>
                      <a:pt x="18415" y="36830"/>
                      <a:pt x="0" y="110490"/>
                    </a:cubicBezTo>
                    <a:cubicBezTo>
                      <a:pt x="29845" y="141605"/>
                      <a:pt x="74930" y="198120"/>
                      <a:pt x="98425" y="274955"/>
                    </a:cubicBezTo>
                    <a:cubicBezTo>
                      <a:pt x="107950" y="194945"/>
                      <a:pt x="135890" y="98425"/>
                      <a:pt x="135890" y="98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 name="Google Shape;271;p29"/>
              <p:cNvSpPr/>
              <p:nvPr/>
            </p:nvSpPr>
            <p:spPr>
              <a:xfrm>
                <a:off x="4615381" y="-4917184"/>
                <a:ext cx="26001" cy="126315"/>
              </a:xfrm>
              <a:custGeom>
                <a:rect b="b" l="l" r="r" t="t"/>
                <a:pathLst>
                  <a:path extrusionOk="0" h="126315" w="26001">
                    <a:moveTo>
                      <a:pt x="11853" y="6473"/>
                    </a:moveTo>
                    <a:cubicBezTo>
                      <a:pt x="11853" y="6473"/>
                      <a:pt x="-14816" y="99818"/>
                      <a:pt x="11853" y="121408"/>
                    </a:cubicBezTo>
                    <a:cubicBezTo>
                      <a:pt x="38524" y="142998"/>
                      <a:pt x="18203" y="88388"/>
                      <a:pt x="23918" y="54098"/>
                    </a:cubicBezTo>
                    <a:cubicBezTo>
                      <a:pt x="29634" y="19173"/>
                      <a:pt x="16934" y="-14482"/>
                      <a:pt x="11853" y="64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 name="Google Shape;272;p29"/>
              <p:cNvSpPr/>
              <p:nvPr/>
            </p:nvSpPr>
            <p:spPr>
              <a:xfrm>
                <a:off x="4489859" y="-5471415"/>
                <a:ext cx="191350" cy="181473"/>
              </a:xfrm>
              <a:custGeom>
                <a:rect b="b" l="l" r="r" t="t"/>
                <a:pathLst>
                  <a:path extrusionOk="0" h="181473" w="191350">
                    <a:moveTo>
                      <a:pt x="191350" y="52070"/>
                    </a:moveTo>
                    <a:cubicBezTo>
                      <a:pt x="191350" y="52070"/>
                      <a:pt x="78321" y="0"/>
                      <a:pt x="41491" y="0"/>
                    </a:cubicBezTo>
                    <a:cubicBezTo>
                      <a:pt x="4660" y="0"/>
                      <a:pt x="-14390" y="99695"/>
                      <a:pt x="12916" y="121285"/>
                    </a:cubicBezTo>
                    <a:cubicBezTo>
                      <a:pt x="49110" y="133350"/>
                      <a:pt x="138010" y="165735"/>
                      <a:pt x="161506" y="180340"/>
                    </a:cubicBezTo>
                    <a:cubicBezTo>
                      <a:pt x="186271" y="195580"/>
                      <a:pt x="191350" y="52070"/>
                      <a:pt x="191350" y="520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29"/>
              <p:cNvSpPr/>
              <p:nvPr/>
            </p:nvSpPr>
            <p:spPr>
              <a:xfrm>
                <a:off x="4491980" y="-5435220"/>
                <a:ext cx="189229" cy="145823"/>
              </a:xfrm>
              <a:custGeom>
                <a:rect b="b" l="l" r="r" t="t"/>
                <a:pathLst>
                  <a:path extrusionOk="0" h="145823" w="189229">
                    <a:moveTo>
                      <a:pt x="11430" y="85725"/>
                    </a:moveTo>
                    <a:cubicBezTo>
                      <a:pt x="47625" y="97790"/>
                      <a:pt x="136525" y="130175"/>
                      <a:pt x="160020" y="144780"/>
                    </a:cubicBezTo>
                    <a:cubicBezTo>
                      <a:pt x="183514" y="159385"/>
                      <a:pt x="189230" y="15875"/>
                      <a:pt x="189230" y="15875"/>
                    </a:cubicBezTo>
                    <a:cubicBezTo>
                      <a:pt x="189230" y="15875"/>
                      <a:pt x="173989" y="8890"/>
                      <a:pt x="153670" y="0"/>
                    </a:cubicBezTo>
                    <a:cubicBezTo>
                      <a:pt x="149860" y="23495"/>
                      <a:pt x="136525" y="86360"/>
                      <a:pt x="93980" y="85090"/>
                    </a:cubicBezTo>
                    <a:cubicBezTo>
                      <a:pt x="55245" y="83820"/>
                      <a:pt x="17145" y="68580"/>
                      <a:pt x="0" y="60960"/>
                    </a:cubicBezTo>
                    <a:cubicBezTo>
                      <a:pt x="1905" y="71755"/>
                      <a:pt x="5714" y="80645"/>
                      <a:pt x="11430" y="857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29"/>
              <p:cNvSpPr/>
              <p:nvPr/>
            </p:nvSpPr>
            <p:spPr>
              <a:xfrm>
                <a:off x="4524216" y="-5454906"/>
                <a:ext cx="81517" cy="28656"/>
              </a:xfrm>
              <a:custGeom>
                <a:rect b="b" l="l" r="r" t="t"/>
                <a:pathLst>
                  <a:path extrusionOk="0" h="28656" w="81517">
                    <a:moveTo>
                      <a:pt x="8403" y="0"/>
                    </a:moveTo>
                    <a:cubicBezTo>
                      <a:pt x="8403" y="0"/>
                      <a:pt x="43328" y="6985"/>
                      <a:pt x="70633" y="19685"/>
                    </a:cubicBezTo>
                    <a:cubicBezTo>
                      <a:pt x="97938" y="32385"/>
                      <a:pt x="68728" y="29845"/>
                      <a:pt x="39518" y="22860"/>
                    </a:cubicBezTo>
                    <a:cubicBezTo>
                      <a:pt x="10308" y="15875"/>
                      <a:pt x="-13187" y="3175"/>
                      <a:pt x="840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29"/>
              <p:cNvSpPr/>
              <p:nvPr/>
            </p:nvSpPr>
            <p:spPr>
              <a:xfrm>
                <a:off x="4467584" y="-5276250"/>
                <a:ext cx="194836" cy="150044"/>
              </a:xfrm>
              <a:custGeom>
                <a:rect b="b" l="l" r="r" t="t"/>
                <a:pathLst>
                  <a:path extrusionOk="0" h="150044" w="194836">
                    <a:moveTo>
                      <a:pt x="182510" y="18195"/>
                    </a:moveTo>
                    <a:cubicBezTo>
                      <a:pt x="182510" y="18195"/>
                      <a:pt x="60591" y="-6570"/>
                      <a:pt x="25031" y="1685"/>
                    </a:cubicBezTo>
                    <a:cubicBezTo>
                      <a:pt x="-10529" y="9940"/>
                      <a:pt x="-6084" y="111540"/>
                      <a:pt x="25031" y="126145"/>
                    </a:cubicBezTo>
                    <a:cubicBezTo>
                      <a:pt x="63131" y="129320"/>
                      <a:pt x="157110" y="140750"/>
                      <a:pt x="183146" y="149640"/>
                    </a:cubicBezTo>
                    <a:cubicBezTo>
                      <a:pt x="209816" y="158530"/>
                      <a:pt x="182510" y="18195"/>
                      <a:pt x="182510" y="181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29"/>
              <p:cNvSpPr/>
              <p:nvPr/>
            </p:nvSpPr>
            <p:spPr>
              <a:xfrm>
                <a:off x="4474834" y="-5265675"/>
                <a:ext cx="187428" cy="139468"/>
              </a:xfrm>
              <a:custGeom>
                <a:rect b="b" l="l" r="r" t="t"/>
                <a:pathLst>
                  <a:path extrusionOk="0" h="139468" w="187428">
                    <a:moveTo>
                      <a:pt x="17780" y="115570"/>
                    </a:moveTo>
                    <a:cubicBezTo>
                      <a:pt x="55880" y="118745"/>
                      <a:pt x="149860" y="130175"/>
                      <a:pt x="175895" y="139065"/>
                    </a:cubicBezTo>
                    <a:cubicBezTo>
                      <a:pt x="202565" y="147955"/>
                      <a:pt x="174625" y="6985"/>
                      <a:pt x="174625" y="6985"/>
                    </a:cubicBezTo>
                    <a:cubicBezTo>
                      <a:pt x="174625" y="6985"/>
                      <a:pt x="158750" y="3810"/>
                      <a:pt x="135890" y="0"/>
                    </a:cubicBezTo>
                    <a:cubicBezTo>
                      <a:pt x="137795" y="24130"/>
                      <a:pt x="139065" y="88265"/>
                      <a:pt x="97155" y="96520"/>
                    </a:cubicBezTo>
                    <a:cubicBezTo>
                      <a:pt x="59055" y="104140"/>
                      <a:pt x="18415" y="98425"/>
                      <a:pt x="0" y="94615"/>
                    </a:cubicBezTo>
                    <a:cubicBezTo>
                      <a:pt x="5080" y="104775"/>
                      <a:pt x="10795" y="112395"/>
                      <a:pt x="17780" y="115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29"/>
              <p:cNvSpPr/>
              <p:nvPr/>
            </p:nvSpPr>
            <p:spPr>
              <a:xfrm>
                <a:off x="4489387" y="-5258794"/>
                <a:ext cx="84920" cy="15343"/>
              </a:xfrm>
              <a:custGeom>
                <a:rect b="b" l="l" r="r" t="t"/>
                <a:pathLst>
                  <a:path extrusionOk="0" h="15343" w="84920">
                    <a:moveTo>
                      <a:pt x="7672" y="104"/>
                    </a:moveTo>
                    <a:cubicBezTo>
                      <a:pt x="7672" y="104"/>
                      <a:pt x="43232" y="-1166"/>
                      <a:pt x="72442" y="5184"/>
                    </a:cubicBezTo>
                    <a:cubicBezTo>
                      <a:pt x="102287" y="11534"/>
                      <a:pt x="73077" y="15344"/>
                      <a:pt x="42597" y="15344"/>
                    </a:cubicBezTo>
                    <a:cubicBezTo>
                      <a:pt x="12117" y="15344"/>
                      <a:pt x="-13283" y="7724"/>
                      <a:pt x="7672" y="10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29"/>
              <p:cNvSpPr/>
              <p:nvPr/>
            </p:nvSpPr>
            <p:spPr>
              <a:xfrm>
                <a:off x="4627505" y="-5662151"/>
                <a:ext cx="836932" cy="1160262"/>
              </a:xfrm>
              <a:custGeom>
                <a:rect b="b" l="l" r="r" t="t"/>
                <a:pathLst>
                  <a:path extrusionOk="0" h="1160262" w="836932">
                    <a:moveTo>
                      <a:pt x="419464" y="170416"/>
                    </a:moveTo>
                    <a:cubicBezTo>
                      <a:pt x="419464" y="170416"/>
                      <a:pt x="735695" y="114536"/>
                      <a:pt x="825864" y="381236"/>
                    </a:cubicBezTo>
                    <a:cubicBezTo>
                      <a:pt x="872220" y="533636"/>
                      <a:pt x="760460" y="961626"/>
                      <a:pt x="721089" y="1039096"/>
                    </a:cubicBezTo>
                    <a:cubicBezTo>
                      <a:pt x="682355" y="1117201"/>
                      <a:pt x="531860" y="1228961"/>
                      <a:pt x="363585" y="1104501"/>
                    </a:cubicBezTo>
                    <a:cubicBezTo>
                      <a:pt x="195310" y="980041"/>
                      <a:pt x="44814" y="827006"/>
                      <a:pt x="30210" y="564751"/>
                    </a:cubicBezTo>
                    <a:cubicBezTo>
                      <a:pt x="-28211" y="421241"/>
                      <a:pt x="13064" y="325356"/>
                      <a:pt x="30210" y="259316"/>
                    </a:cubicBezTo>
                    <a:cubicBezTo>
                      <a:pt x="47355" y="192641"/>
                      <a:pt x="10525" y="124061"/>
                      <a:pt x="18145" y="95486"/>
                    </a:cubicBezTo>
                    <a:cubicBezTo>
                      <a:pt x="25130" y="66276"/>
                      <a:pt x="91170" y="7856"/>
                      <a:pt x="149589" y="871"/>
                    </a:cubicBezTo>
                    <a:cubicBezTo>
                      <a:pt x="208010" y="-6114"/>
                      <a:pt x="205470" y="29446"/>
                      <a:pt x="220075" y="89136"/>
                    </a:cubicBezTo>
                    <a:cubicBezTo>
                      <a:pt x="234680" y="148826"/>
                      <a:pt x="263889" y="197721"/>
                      <a:pt x="263889" y="197721"/>
                    </a:cubicBezTo>
                    <a:cubicBezTo>
                      <a:pt x="263889" y="197721"/>
                      <a:pt x="351520" y="175496"/>
                      <a:pt x="419464" y="1704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 name="Google Shape;279;p29"/>
              <p:cNvSpPr/>
              <p:nvPr/>
            </p:nvSpPr>
            <p:spPr>
              <a:xfrm>
                <a:off x="5070871" y="-5496425"/>
                <a:ext cx="188188" cy="110734"/>
              </a:xfrm>
              <a:custGeom>
                <a:rect b="b" l="l" r="r" t="t"/>
                <a:pathLst>
                  <a:path extrusionOk="0" h="110734" w="188188">
                    <a:moveTo>
                      <a:pt x="30073" y="244"/>
                    </a:moveTo>
                    <a:cubicBezTo>
                      <a:pt x="9753" y="26914"/>
                      <a:pt x="-6756" y="64379"/>
                      <a:pt x="2769" y="110734"/>
                    </a:cubicBezTo>
                    <a:cubicBezTo>
                      <a:pt x="2769" y="110734"/>
                      <a:pt x="96748" y="47869"/>
                      <a:pt x="188188" y="21834"/>
                    </a:cubicBezTo>
                    <a:cubicBezTo>
                      <a:pt x="129134" y="2149"/>
                      <a:pt x="70713" y="-1026"/>
                      <a:pt x="30073" y="2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 name="Google Shape;280;p29"/>
              <p:cNvSpPr/>
              <p:nvPr/>
            </p:nvSpPr>
            <p:spPr>
              <a:xfrm>
                <a:off x="4626870" y="-5446015"/>
                <a:ext cx="698229" cy="944496"/>
              </a:xfrm>
              <a:custGeom>
                <a:rect b="b" l="l" r="r" t="t"/>
                <a:pathLst>
                  <a:path extrusionOk="0" h="944496" w="698229">
                    <a:moveTo>
                      <a:pt x="698230" y="857885"/>
                    </a:moveTo>
                    <a:cubicBezTo>
                      <a:pt x="503285" y="977900"/>
                      <a:pt x="340724" y="834390"/>
                      <a:pt x="244839" y="742950"/>
                    </a:cubicBezTo>
                    <a:cubicBezTo>
                      <a:pt x="148955" y="651510"/>
                      <a:pt x="192770" y="313690"/>
                      <a:pt x="192770" y="313690"/>
                    </a:cubicBezTo>
                    <a:cubicBezTo>
                      <a:pt x="192770" y="313690"/>
                      <a:pt x="124824" y="467995"/>
                      <a:pt x="124824" y="399415"/>
                    </a:cubicBezTo>
                    <a:cubicBezTo>
                      <a:pt x="124824" y="226060"/>
                      <a:pt x="206739" y="97790"/>
                      <a:pt x="206739" y="97790"/>
                    </a:cubicBezTo>
                    <a:lnTo>
                      <a:pt x="34655" y="0"/>
                    </a:lnTo>
                    <a:cubicBezTo>
                      <a:pt x="35289" y="14605"/>
                      <a:pt x="34020" y="29845"/>
                      <a:pt x="30210" y="44450"/>
                    </a:cubicBezTo>
                    <a:cubicBezTo>
                      <a:pt x="13064" y="111125"/>
                      <a:pt x="-28211" y="206375"/>
                      <a:pt x="30210" y="349885"/>
                    </a:cubicBezTo>
                    <a:cubicBezTo>
                      <a:pt x="44814" y="612775"/>
                      <a:pt x="194674" y="765810"/>
                      <a:pt x="363585" y="889635"/>
                    </a:cubicBezTo>
                    <a:cubicBezTo>
                      <a:pt x="508364" y="995045"/>
                      <a:pt x="639810" y="928370"/>
                      <a:pt x="698230" y="8578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 name="Google Shape;281;p29"/>
              <p:cNvSpPr/>
              <p:nvPr/>
            </p:nvSpPr>
            <p:spPr>
              <a:xfrm>
                <a:off x="4949815" y="-5681959"/>
                <a:ext cx="501015" cy="296903"/>
              </a:xfrm>
              <a:custGeom>
                <a:rect b="b" l="l" r="r" t="t"/>
                <a:pathLst>
                  <a:path extrusionOk="0" h="296903" w="501015">
                    <a:moveTo>
                      <a:pt x="414655" y="213718"/>
                    </a:moveTo>
                    <a:cubicBezTo>
                      <a:pt x="414655" y="213718"/>
                      <a:pt x="340360" y="147043"/>
                      <a:pt x="238125" y="176253"/>
                    </a:cubicBezTo>
                    <a:cubicBezTo>
                      <a:pt x="167640" y="193398"/>
                      <a:pt x="123825" y="296903"/>
                      <a:pt x="123825" y="296903"/>
                    </a:cubicBezTo>
                    <a:cubicBezTo>
                      <a:pt x="123825" y="296903"/>
                      <a:pt x="16510" y="293093"/>
                      <a:pt x="0" y="220068"/>
                    </a:cubicBezTo>
                    <a:cubicBezTo>
                      <a:pt x="34290" y="105768"/>
                      <a:pt x="115570" y="19408"/>
                      <a:pt x="243205" y="2263"/>
                    </a:cubicBezTo>
                    <a:cubicBezTo>
                      <a:pt x="370840" y="-14882"/>
                      <a:pt x="480695" y="68938"/>
                      <a:pt x="501015" y="133708"/>
                    </a:cubicBezTo>
                    <a:cubicBezTo>
                      <a:pt x="414655" y="213718"/>
                      <a:pt x="414655" y="213718"/>
                      <a:pt x="414655" y="2137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 name="Google Shape;282;p29"/>
              <p:cNvSpPr/>
              <p:nvPr/>
            </p:nvSpPr>
            <p:spPr>
              <a:xfrm>
                <a:off x="5065141" y="-5732344"/>
                <a:ext cx="96763" cy="102813"/>
              </a:xfrm>
              <a:custGeom>
                <a:rect b="b" l="l" r="r" t="t"/>
                <a:pathLst>
                  <a:path extrusionOk="0" h="102813" w="96763">
                    <a:moveTo>
                      <a:pt x="21834" y="102814"/>
                    </a:moveTo>
                    <a:lnTo>
                      <a:pt x="2149" y="49474"/>
                    </a:lnTo>
                    <a:cubicBezTo>
                      <a:pt x="-4201" y="32964"/>
                      <a:pt x="4053" y="14549"/>
                      <a:pt x="19928" y="7564"/>
                    </a:cubicBezTo>
                    <a:lnTo>
                      <a:pt x="31993" y="2484"/>
                    </a:lnTo>
                    <a:cubicBezTo>
                      <a:pt x="49139" y="-4501"/>
                      <a:pt x="68824" y="3754"/>
                      <a:pt x="75174" y="20899"/>
                    </a:cubicBezTo>
                    <a:lnTo>
                      <a:pt x="96764" y="76144"/>
                    </a:lnTo>
                    <a:lnTo>
                      <a:pt x="21834" y="1028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 name="Google Shape;283;p29"/>
              <p:cNvSpPr/>
              <p:nvPr/>
            </p:nvSpPr>
            <p:spPr>
              <a:xfrm>
                <a:off x="5302875" y="-5729444"/>
                <a:ext cx="95951" cy="103088"/>
              </a:xfrm>
              <a:custGeom>
                <a:rect b="b" l="l" r="r" t="t"/>
                <a:pathLst>
                  <a:path extrusionOk="0" h="103088" w="95951">
                    <a:moveTo>
                      <a:pt x="0" y="74514"/>
                    </a:moveTo>
                    <a:lnTo>
                      <a:pt x="20320" y="21174"/>
                    </a:lnTo>
                    <a:cubicBezTo>
                      <a:pt x="26670" y="4664"/>
                      <a:pt x="44450" y="-3591"/>
                      <a:pt x="60960" y="1489"/>
                    </a:cubicBezTo>
                    <a:lnTo>
                      <a:pt x="73025" y="5299"/>
                    </a:lnTo>
                    <a:cubicBezTo>
                      <a:pt x="90805" y="11014"/>
                      <a:pt x="100330" y="30064"/>
                      <a:pt x="93980" y="47209"/>
                    </a:cubicBezTo>
                    <a:lnTo>
                      <a:pt x="74295" y="103089"/>
                    </a:lnTo>
                    <a:lnTo>
                      <a:pt x="0" y="745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 name="Google Shape;284;p29"/>
              <p:cNvSpPr/>
              <p:nvPr/>
            </p:nvSpPr>
            <p:spPr>
              <a:xfrm>
                <a:off x="5037444" y="-5598415"/>
                <a:ext cx="414020" cy="213359"/>
              </a:xfrm>
              <a:custGeom>
                <a:rect b="b" l="l" r="r" t="t"/>
                <a:pathLst>
                  <a:path extrusionOk="0" h="213359" w="414020">
                    <a:moveTo>
                      <a:pt x="278130" y="66040"/>
                    </a:moveTo>
                    <a:cubicBezTo>
                      <a:pt x="227330" y="62865"/>
                      <a:pt x="178436" y="35560"/>
                      <a:pt x="112395" y="73660"/>
                    </a:cubicBezTo>
                    <a:cubicBezTo>
                      <a:pt x="50800" y="109220"/>
                      <a:pt x="8890" y="170180"/>
                      <a:pt x="0" y="207645"/>
                    </a:cubicBezTo>
                    <a:cubicBezTo>
                      <a:pt x="20320" y="212725"/>
                      <a:pt x="36830" y="213360"/>
                      <a:pt x="36830" y="213360"/>
                    </a:cubicBezTo>
                    <a:cubicBezTo>
                      <a:pt x="36830" y="213360"/>
                      <a:pt x="80645" y="109855"/>
                      <a:pt x="151130" y="92710"/>
                    </a:cubicBezTo>
                    <a:cubicBezTo>
                      <a:pt x="253365" y="63500"/>
                      <a:pt x="327661" y="130175"/>
                      <a:pt x="327661" y="130175"/>
                    </a:cubicBezTo>
                    <a:cubicBezTo>
                      <a:pt x="327661" y="130175"/>
                      <a:pt x="327661" y="130175"/>
                      <a:pt x="414020" y="50165"/>
                    </a:cubicBezTo>
                    <a:cubicBezTo>
                      <a:pt x="408940" y="34290"/>
                      <a:pt x="398145" y="17145"/>
                      <a:pt x="382905" y="0"/>
                    </a:cubicBezTo>
                    <a:cubicBezTo>
                      <a:pt x="361315" y="23495"/>
                      <a:pt x="315595" y="67945"/>
                      <a:pt x="278130" y="660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 name="Google Shape;285;p29"/>
              <p:cNvSpPr/>
              <p:nvPr/>
            </p:nvSpPr>
            <p:spPr>
              <a:xfrm>
                <a:off x="5027590" y="-5624867"/>
                <a:ext cx="170845" cy="142552"/>
              </a:xfrm>
              <a:custGeom>
                <a:rect b="b" l="l" r="r" t="t"/>
                <a:pathLst>
                  <a:path extrusionOk="0" h="142552" w="170845">
                    <a:moveTo>
                      <a:pt x="154000" y="19467"/>
                    </a:moveTo>
                    <a:cubicBezTo>
                      <a:pt x="154000" y="19467"/>
                      <a:pt x="61925" y="67092"/>
                      <a:pt x="30810" y="121702"/>
                    </a:cubicBezTo>
                    <a:cubicBezTo>
                      <a:pt x="-306" y="176312"/>
                      <a:pt x="-15546" y="110907"/>
                      <a:pt x="22554" y="70902"/>
                    </a:cubicBezTo>
                    <a:cubicBezTo>
                      <a:pt x="60654" y="30897"/>
                      <a:pt x="116535" y="6767"/>
                      <a:pt x="146379" y="1687"/>
                    </a:cubicBezTo>
                    <a:cubicBezTo>
                      <a:pt x="176225" y="-4028"/>
                      <a:pt x="178765" y="5497"/>
                      <a:pt x="154000" y="194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29"/>
              <p:cNvSpPr/>
              <p:nvPr/>
            </p:nvSpPr>
            <p:spPr>
              <a:xfrm>
                <a:off x="5118722" y="-5268866"/>
                <a:ext cx="232552" cy="327423"/>
              </a:xfrm>
              <a:custGeom>
                <a:rect b="b" l="l" r="r" t="t"/>
                <a:pathLst>
                  <a:path extrusionOk="0" h="327423" w="232552">
                    <a:moveTo>
                      <a:pt x="5718" y="51451"/>
                    </a:moveTo>
                    <a:cubicBezTo>
                      <a:pt x="5718" y="51451"/>
                      <a:pt x="112397" y="151781"/>
                      <a:pt x="125097" y="262906"/>
                    </a:cubicBezTo>
                    <a:cubicBezTo>
                      <a:pt x="137162" y="374031"/>
                      <a:pt x="242572" y="327041"/>
                      <a:pt x="231778" y="231791"/>
                    </a:cubicBezTo>
                    <a:cubicBezTo>
                      <a:pt x="220983" y="137176"/>
                      <a:pt x="149862" y="36211"/>
                      <a:pt x="102237" y="9541"/>
                    </a:cubicBezTo>
                    <a:cubicBezTo>
                      <a:pt x="55247" y="-15859"/>
                      <a:pt x="-21588" y="13351"/>
                      <a:pt x="5718" y="51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 name="Google Shape;287;p29"/>
              <p:cNvSpPr/>
              <p:nvPr/>
            </p:nvSpPr>
            <p:spPr>
              <a:xfrm>
                <a:off x="5358119" y="-5385056"/>
                <a:ext cx="94615" cy="122555"/>
              </a:xfrm>
              <a:custGeom>
                <a:rect b="b" l="l" r="r" t="t"/>
                <a:pathLst>
                  <a:path extrusionOk="0" h="122555" w="94615">
                    <a:moveTo>
                      <a:pt x="6350" y="0"/>
                    </a:moveTo>
                    <a:lnTo>
                      <a:pt x="0" y="122555"/>
                    </a:lnTo>
                    <a:cubicBezTo>
                      <a:pt x="0" y="122555"/>
                      <a:pt x="22225" y="91440"/>
                      <a:pt x="94615" y="103505"/>
                    </a:cubicBezTo>
                    <a:cubicBezTo>
                      <a:pt x="81280" y="64770"/>
                      <a:pt x="63500" y="33020"/>
                      <a:pt x="42545" y="6985"/>
                    </a:cubicBezTo>
                    <a:lnTo>
                      <a:pt x="635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 name="Google Shape;288;p29"/>
              <p:cNvSpPr/>
              <p:nvPr/>
            </p:nvSpPr>
            <p:spPr>
              <a:xfrm>
                <a:off x="4871756" y="-4941190"/>
                <a:ext cx="260303" cy="340360"/>
              </a:xfrm>
              <a:custGeom>
                <a:rect b="b" l="l" r="r" t="t"/>
                <a:pathLst>
                  <a:path extrusionOk="0" h="340360" w="260303">
                    <a:moveTo>
                      <a:pt x="1224" y="0"/>
                    </a:moveTo>
                    <a:cubicBezTo>
                      <a:pt x="1224" y="0"/>
                      <a:pt x="21543" y="151765"/>
                      <a:pt x="118063" y="176530"/>
                    </a:cubicBezTo>
                    <a:cubicBezTo>
                      <a:pt x="151084" y="296545"/>
                      <a:pt x="260303" y="340360"/>
                      <a:pt x="260303" y="340360"/>
                    </a:cubicBezTo>
                    <a:cubicBezTo>
                      <a:pt x="260303" y="340360"/>
                      <a:pt x="152988" y="332105"/>
                      <a:pt x="88853" y="207010"/>
                    </a:cubicBezTo>
                    <a:cubicBezTo>
                      <a:pt x="-17191" y="192405"/>
                      <a:pt x="1224" y="0"/>
                      <a:pt x="12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 name="Google Shape;289;p29"/>
              <p:cNvSpPr/>
              <p:nvPr/>
            </p:nvSpPr>
            <p:spPr>
              <a:xfrm>
                <a:off x="4627505" y="-5662288"/>
                <a:ext cx="268646" cy="564887"/>
              </a:xfrm>
              <a:custGeom>
                <a:rect b="b" l="l" r="r" t="t"/>
                <a:pathLst>
                  <a:path extrusionOk="0" h="564887" w="268646">
                    <a:moveTo>
                      <a:pt x="149589" y="1008"/>
                    </a:moveTo>
                    <a:cubicBezTo>
                      <a:pt x="91170" y="7993"/>
                      <a:pt x="25764" y="66413"/>
                      <a:pt x="18145" y="95623"/>
                    </a:cubicBezTo>
                    <a:cubicBezTo>
                      <a:pt x="11160" y="124833"/>
                      <a:pt x="47355" y="193413"/>
                      <a:pt x="30210" y="259453"/>
                    </a:cubicBezTo>
                    <a:cubicBezTo>
                      <a:pt x="13064" y="326128"/>
                      <a:pt x="-28211" y="421378"/>
                      <a:pt x="30210" y="564888"/>
                    </a:cubicBezTo>
                    <a:cubicBezTo>
                      <a:pt x="9889" y="245483"/>
                      <a:pt x="176260" y="289298"/>
                      <a:pt x="188960" y="352798"/>
                    </a:cubicBezTo>
                    <a:cubicBezTo>
                      <a:pt x="296910" y="306443"/>
                      <a:pt x="263889" y="197858"/>
                      <a:pt x="263889" y="197858"/>
                    </a:cubicBezTo>
                    <a:cubicBezTo>
                      <a:pt x="263889" y="197858"/>
                      <a:pt x="234680" y="148963"/>
                      <a:pt x="220075" y="89273"/>
                    </a:cubicBezTo>
                    <a:cubicBezTo>
                      <a:pt x="205470" y="29583"/>
                      <a:pt x="208010" y="-6612"/>
                      <a:pt x="149589" y="10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 name="Google Shape;290;p29"/>
              <p:cNvSpPr/>
              <p:nvPr/>
            </p:nvSpPr>
            <p:spPr>
              <a:xfrm>
                <a:off x="4667414" y="-5645264"/>
                <a:ext cx="145700" cy="107667"/>
              </a:xfrm>
              <a:custGeom>
                <a:rect b="b" l="l" r="r" t="t"/>
                <a:pathLst>
                  <a:path extrusionOk="0" h="107667" w="145700">
                    <a:moveTo>
                      <a:pt x="143335" y="7479"/>
                    </a:moveTo>
                    <a:cubicBezTo>
                      <a:pt x="153495" y="22719"/>
                      <a:pt x="130001" y="55104"/>
                      <a:pt x="90630" y="81139"/>
                    </a:cubicBezTo>
                    <a:cubicBezTo>
                      <a:pt x="51895" y="106539"/>
                      <a:pt x="12526" y="115429"/>
                      <a:pt x="2366" y="100189"/>
                    </a:cubicBezTo>
                    <a:cubicBezTo>
                      <a:pt x="-7795" y="84949"/>
                      <a:pt x="15701" y="52564"/>
                      <a:pt x="55070" y="26529"/>
                    </a:cubicBezTo>
                    <a:cubicBezTo>
                      <a:pt x="94441" y="1129"/>
                      <a:pt x="133810" y="-7761"/>
                      <a:pt x="143335"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 name="Google Shape;291;p29"/>
              <p:cNvSpPr/>
              <p:nvPr/>
            </p:nvSpPr>
            <p:spPr>
              <a:xfrm>
                <a:off x="5236809" y="-5589316"/>
                <a:ext cx="341678" cy="327450"/>
              </a:xfrm>
              <a:custGeom>
                <a:rect b="b" l="l" r="r" t="t"/>
                <a:pathLst>
                  <a:path extrusionOk="0" h="327450" w="341678">
                    <a:moveTo>
                      <a:pt x="25" y="211245"/>
                    </a:moveTo>
                    <a:cubicBezTo>
                      <a:pt x="25" y="211245"/>
                      <a:pt x="111785" y="51860"/>
                      <a:pt x="233706" y="2330"/>
                    </a:cubicBezTo>
                    <a:cubicBezTo>
                      <a:pt x="285775" y="-12275"/>
                      <a:pt x="337210" y="44875"/>
                      <a:pt x="341656" y="87420"/>
                    </a:cubicBezTo>
                    <a:cubicBezTo>
                      <a:pt x="342925" y="115360"/>
                      <a:pt x="291491" y="145840"/>
                      <a:pt x="263550" y="165525"/>
                    </a:cubicBezTo>
                    <a:cubicBezTo>
                      <a:pt x="235610" y="185210"/>
                      <a:pt x="146710" y="265220"/>
                      <a:pt x="121310" y="327450"/>
                    </a:cubicBezTo>
                    <a:cubicBezTo>
                      <a:pt x="45110" y="324275"/>
                      <a:pt x="-1244" y="263315"/>
                      <a:pt x="25" y="2112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 name="Google Shape;292;p29"/>
              <p:cNvSpPr/>
              <p:nvPr/>
            </p:nvSpPr>
            <p:spPr>
              <a:xfrm>
                <a:off x="5487478" y="-5574935"/>
                <a:ext cx="75558" cy="85119"/>
              </a:xfrm>
              <a:custGeom>
                <a:rect b="b" l="l" r="r" t="t"/>
                <a:pathLst>
                  <a:path extrusionOk="0" h="85119" w="75558">
                    <a:moveTo>
                      <a:pt x="72571" y="83200"/>
                    </a:moveTo>
                    <a:cubicBezTo>
                      <a:pt x="64316" y="90185"/>
                      <a:pt x="42091" y="77485"/>
                      <a:pt x="23041" y="55260"/>
                    </a:cubicBezTo>
                    <a:cubicBezTo>
                      <a:pt x="3991" y="33035"/>
                      <a:pt x="-4898" y="8905"/>
                      <a:pt x="2721" y="1920"/>
                    </a:cubicBezTo>
                    <a:cubicBezTo>
                      <a:pt x="10977" y="-5065"/>
                      <a:pt x="33202" y="7635"/>
                      <a:pt x="52252" y="29860"/>
                    </a:cubicBezTo>
                    <a:cubicBezTo>
                      <a:pt x="71302" y="52085"/>
                      <a:pt x="80827" y="75580"/>
                      <a:pt x="72571" y="832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 name="Google Shape;293;p29"/>
              <p:cNvSpPr/>
              <p:nvPr/>
            </p:nvSpPr>
            <p:spPr>
              <a:xfrm>
                <a:off x="5233659" y="-5458715"/>
                <a:ext cx="69850" cy="82550"/>
              </a:xfrm>
              <a:custGeom>
                <a:rect b="b" l="l" r="r" t="t"/>
                <a:pathLst>
                  <a:path extrusionOk="0" h="82550" w="69850">
                    <a:moveTo>
                      <a:pt x="5715" y="82550"/>
                    </a:moveTo>
                    <a:lnTo>
                      <a:pt x="0" y="79375"/>
                    </a:lnTo>
                    <a:cubicBezTo>
                      <a:pt x="28575" y="34290"/>
                      <a:pt x="64770" y="0"/>
                      <a:pt x="65405" y="0"/>
                    </a:cubicBezTo>
                    <a:lnTo>
                      <a:pt x="69850" y="4445"/>
                    </a:lnTo>
                    <a:cubicBezTo>
                      <a:pt x="69850" y="4445"/>
                      <a:pt x="34290" y="38100"/>
                      <a:pt x="5715" y="825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 name="Google Shape;294;p29"/>
              <p:cNvSpPr/>
              <p:nvPr/>
            </p:nvSpPr>
            <p:spPr>
              <a:xfrm>
                <a:off x="4686925" y="-5607940"/>
                <a:ext cx="149859" cy="103504"/>
              </a:xfrm>
              <a:custGeom>
                <a:rect b="b" l="l" r="r" t="t"/>
                <a:pathLst>
                  <a:path extrusionOk="0" h="103504" w="149859">
                    <a:moveTo>
                      <a:pt x="1270" y="103505"/>
                    </a:moveTo>
                    <a:lnTo>
                      <a:pt x="0" y="97155"/>
                    </a:lnTo>
                    <a:cubicBezTo>
                      <a:pt x="107950" y="80010"/>
                      <a:pt x="144145" y="635"/>
                      <a:pt x="144145" y="0"/>
                    </a:cubicBezTo>
                    <a:lnTo>
                      <a:pt x="149860" y="2540"/>
                    </a:lnTo>
                    <a:cubicBezTo>
                      <a:pt x="149860" y="2540"/>
                      <a:pt x="112395" y="85090"/>
                      <a:pt x="1270" y="1035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 name="Google Shape;295;p29"/>
              <p:cNvSpPr/>
              <p:nvPr/>
            </p:nvSpPr>
            <p:spPr>
              <a:xfrm rot="-1547762">
                <a:off x="5083806" y="-5643634"/>
                <a:ext cx="6348" cy="20947"/>
              </a:xfrm>
              <a:custGeom>
                <a:rect b="b" l="l" r="r" t="t"/>
                <a:pathLst>
                  <a:path extrusionOk="0" h="20955" w="6350">
                    <a:moveTo>
                      <a:pt x="0" y="0"/>
                    </a:moveTo>
                    <a:lnTo>
                      <a:pt x="6350" y="0"/>
                    </a:lnTo>
                    <a:lnTo>
                      <a:pt x="6350" y="20956"/>
                    </a:lnTo>
                    <a:lnTo>
                      <a:pt x="0" y="209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 name="Google Shape;296;p29"/>
              <p:cNvSpPr/>
              <p:nvPr/>
            </p:nvSpPr>
            <p:spPr>
              <a:xfrm>
                <a:off x="5267475" y="-4865385"/>
                <a:ext cx="84409" cy="174160"/>
              </a:xfrm>
              <a:custGeom>
                <a:rect b="b" l="l" r="r" t="t"/>
                <a:pathLst>
                  <a:path extrusionOk="0" h="174160" w="84409">
                    <a:moveTo>
                      <a:pt x="83660" y="20079"/>
                    </a:moveTo>
                    <a:cubicBezTo>
                      <a:pt x="83660" y="20079"/>
                      <a:pt x="94455" y="139459"/>
                      <a:pt x="34130" y="168034"/>
                    </a:cubicBezTo>
                    <a:cubicBezTo>
                      <a:pt x="-26195" y="196609"/>
                      <a:pt x="10635" y="119139"/>
                      <a:pt x="16350" y="61354"/>
                    </a:cubicBezTo>
                    <a:cubicBezTo>
                      <a:pt x="22065" y="2934"/>
                      <a:pt x="83025" y="-19926"/>
                      <a:pt x="83660" y="200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 name="Google Shape;297;p29"/>
              <p:cNvSpPr/>
              <p:nvPr/>
            </p:nvSpPr>
            <p:spPr>
              <a:xfrm>
                <a:off x="4884884" y="-5179950"/>
                <a:ext cx="52865" cy="248920"/>
              </a:xfrm>
              <a:custGeom>
                <a:rect b="b" l="l" r="r" t="t"/>
                <a:pathLst>
                  <a:path extrusionOk="0" h="248920" w="52865">
                    <a:moveTo>
                      <a:pt x="10956" y="0"/>
                    </a:moveTo>
                    <a:cubicBezTo>
                      <a:pt x="10956" y="0"/>
                      <a:pt x="-32225" y="168910"/>
                      <a:pt x="52866" y="248920"/>
                    </a:cubicBezTo>
                    <a:cubicBezTo>
                      <a:pt x="5875" y="162560"/>
                      <a:pt x="4606" y="58420"/>
                      <a:pt x="1095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 name="Google Shape;298;p29"/>
              <p:cNvSpPr/>
              <p:nvPr/>
            </p:nvSpPr>
            <p:spPr>
              <a:xfrm>
                <a:off x="4834244" y="-5399025"/>
                <a:ext cx="86391" cy="104850"/>
              </a:xfrm>
              <a:custGeom>
                <a:rect b="b" l="l" r="r" t="t"/>
                <a:pathLst>
                  <a:path extrusionOk="0" h="104850" w="86391">
                    <a:moveTo>
                      <a:pt x="83820" y="0"/>
                    </a:moveTo>
                    <a:cubicBezTo>
                      <a:pt x="83820" y="0"/>
                      <a:pt x="84455" y="75565"/>
                      <a:pt x="0" y="102235"/>
                    </a:cubicBezTo>
                    <a:cubicBezTo>
                      <a:pt x="52705" y="116840"/>
                      <a:pt x="97790" y="68580"/>
                      <a:pt x="8382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 name="Google Shape;299;p29"/>
              <p:cNvSpPr/>
              <p:nvPr/>
            </p:nvSpPr>
            <p:spPr>
              <a:xfrm>
                <a:off x="5279046" y="-5517165"/>
                <a:ext cx="173573" cy="169613"/>
              </a:xfrm>
              <a:custGeom>
                <a:rect b="b" l="l" r="r" t="t"/>
                <a:pathLst>
                  <a:path extrusionOk="0" h="169613" w="173573">
                    <a:moveTo>
                      <a:pt x="164163" y="1300"/>
                    </a:moveTo>
                    <a:cubicBezTo>
                      <a:pt x="164163" y="1300"/>
                      <a:pt x="60023" y="74960"/>
                      <a:pt x="21288" y="126395"/>
                    </a:cubicBezTo>
                    <a:cubicBezTo>
                      <a:pt x="-17447" y="177830"/>
                      <a:pt x="-3477" y="189895"/>
                      <a:pt x="64469" y="126395"/>
                    </a:cubicBezTo>
                    <a:cubicBezTo>
                      <a:pt x="133048" y="63530"/>
                      <a:pt x="198453" y="-10765"/>
                      <a:pt x="164163" y="13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idx="3" type="subTitle"/>
          </p:nvPr>
        </p:nvSpPr>
        <p:spPr>
          <a:xfrm>
            <a:off x="3035700" y="2065903"/>
            <a:ext cx="30726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Patients treated</a:t>
            </a:r>
            <a:endParaRPr/>
          </a:p>
        </p:txBody>
      </p:sp>
      <p:sp>
        <p:nvSpPr>
          <p:cNvPr id="416" name="Google Shape;416;p38"/>
          <p:cNvSpPr txBox="1"/>
          <p:nvPr>
            <p:ph type="title"/>
          </p:nvPr>
        </p:nvSpPr>
        <p:spPr>
          <a:xfrm>
            <a:off x="1088632" y="2675288"/>
            <a:ext cx="307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417" name="Google Shape;417;p38"/>
          <p:cNvSpPr txBox="1"/>
          <p:nvPr>
            <p:ph idx="1" type="subTitle"/>
          </p:nvPr>
        </p:nvSpPr>
        <p:spPr>
          <a:xfrm>
            <a:off x="1088632" y="3537882"/>
            <a:ext cx="3072600" cy="39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a:t>
            </a:r>
            <a:r>
              <a:rPr lang="en"/>
              <a:t> rate</a:t>
            </a:r>
            <a:endParaRPr/>
          </a:p>
        </p:txBody>
      </p:sp>
      <p:sp>
        <p:nvSpPr>
          <p:cNvPr id="418" name="Google Shape;418;p38"/>
          <p:cNvSpPr txBox="1"/>
          <p:nvPr>
            <p:ph idx="2" type="title"/>
          </p:nvPr>
        </p:nvSpPr>
        <p:spPr>
          <a:xfrm>
            <a:off x="3035700" y="1203319"/>
            <a:ext cx="307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r>
              <a:rPr lang="en"/>
              <a:t>0,000</a:t>
            </a:r>
            <a:endParaRPr/>
          </a:p>
        </p:txBody>
      </p:sp>
      <p:sp>
        <p:nvSpPr>
          <p:cNvPr id="419" name="Google Shape;419;p38"/>
          <p:cNvSpPr txBox="1"/>
          <p:nvPr>
            <p:ph idx="4" type="title"/>
          </p:nvPr>
        </p:nvSpPr>
        <p:spPr>
          <a:xfrm>
            <a:off x="4982768" y="2675288"/>
            <a:ext cx="307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r>
              <a:rPr lang="en"/>
              <a:t>,000</a:t>
            </a:r>
            <a:endParaRPr/>
          </a:p>
        </p:txBody>
      </p:sp>
      <p:sp>
        <p:nvSpPr>
          <p:cNvPr id="420" name="Google Shape;420;p38"/>
          <p:cNvSpPr txBox="1"/>
          <p:nvPr>
            <p:ph idx="5" type="subTitle"/>
          </p:nvPr>
        </p:nvSpPr>
        <p:spPr>
          <a:xfrm>
            <a:off x="4982768" y="3537882"/>
            <a:ext cx="30726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Suffered secondary effects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idx="1" type="subTitle"/>
          </p:nvPr>
        </p:nvSpPr>
        <p:spPr>
          <a:xfrm>
            <a:off x="1903294" y="3352350"/>
            <a:ext cx="5337600" cy="10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nvestment in disease research is crucial for improving public health outcomes, advancing medicine and improving quality of life for patients, which in turn has the potential for significant economic growth and global health benefits</a:t>
            </a:r>
            <a:endParaRPr/>
          </a:p>
        </p:txBody>
      </p:sp>
      <p:sp>
        <p:nvSpPr>
          <p:cNvPr id="426" name="Google Shape;426;p39"/>
          <p:cNvSpPr txBox="1"/>
          <p:nvPr>
            <p:ph type="title"/>
          </p:nvPr>
        </p:nvSpPr>
        <p:spPr>
          <a:xfrm>
            <a:off x="1903225" y="2156000"/>
            <a:ext cx="5337600" cy="116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 billion</a:t>
            </a:r>
            <a:endParaRPr/>
          </a:p>
        </p:txBody>
      </p:sp>
      <p:grpSp>
        <p:nvGrpSpPr>
          <p:cNvPr id="427" name="Google Shape;427;p39"/>
          <p:cNvGrpSpPr/>
          <p:nvPr/>
        </p:nvGrpSpPr>
        <p:grpSpPr>
          <a:xfrm>
            <a:off x="3842201" y="612312"/>
            <a:ext cx="1774939" cy="1344930"/>
            <a:chOff x="12581280" y="-5390686"/>
            <a:chExt cx="1329841" cy="1007665"/>
          </a:xfrm>
        </p:grpSpPr>
        <p:sp>
          <p:nvSpPr>
            <p:cNvPr id="428" name="Google Shape;428;p39"/>
            <p:cNvSpPr/>
            <p:nvPr/>
          </p:nvSpPr>
          <p:spPr>
            <a:xfrm>
              <a:off x="12684154" y="-5390686"/>
              <a:ext cx="1146177" cy="1007665"/>
            </a:xfrm>
            <a:custGeom>
              <a:rect b="b" l="l" r="r" t="t"/>
              <a:pathLst>
                <a:path extrusionOk="0" h="1007665" w="1146177">
                  <a:moveTo>
                    <a:pt x="572771" y="152320"/>
                  </a:moveTo>
                  <a:cubicBezTo>
                    <a:pt x="760096" y="-130890"/>
                    <a:pt x="1145541" y="15795"/>
                    <a:pt x="1146176" y="306625"/>
                  </a:cubicBezTo>
                  <a:cubicBezTo>
                    <a:pt x="1147446" y="691435"/>
                    <a:pt x="575311" y="1007665"/>
                    <a:pt x="575311" y="1007665"/>
                  </a:cubicBezTo>
                  <a:cubicBezTo>
                    <a:pt x="575311" y="1007665"/>
                    <a:pt x="1271" y="694610"/>
                    <a:pt x="1" y="309800"/>
                  </a:cubicBezTo>
                  <a:cubicBezTo>
                    <a:pt x="-634" y="19605"/>
                    <a:pt x="383541" y="-129620"/>
                    <a:pt x="572771" y="1523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9" name="Google Shape;429;p39"/>
            <p:cNvSpPr/>
            <p:nvPr/>
          </p:nvSpPr>
          <p:spPr>
            <a:xfrm>
              <a:off x="12684153" y="-5389244"/>
              <a:ext cx="713106" cy="1006223"/>
            </a:xfrm>
            <a:custGeom>
              <a:rect b="b" l="l" r="r" t="t"/>
              <a:pathLst>
                <a:path extrusionOk="0" h="1006223" w="713106">
                  <a:moveTo>
                    <a:pt x="397512" y="13718"/>
                  </a:moveTo>
                  <a:cubicBezTo>
                    <a:pt x="306072" y="64518"/>
                    <a:pt x="239397" y="161038"/>
                    <a:pt x="240031" y="282323"/>
                  </a:cubicBezTo>
                  <a:cubicBezTo>
                    <a:pt x="240667" y="563628"/>
                    <a:pt x="548642" y="806833"/>
                    <a:pt x="713106" y="917323"/>
                  </a:cubicBezTo>
                  <a:cubicBezTo>
                    <a:pt x="633731" y="973838"/>
                    <a:pt x="575312" y="1006223"/>
                    <a:pt x="575312" y="1006223"/>
                  </a:cubicBezTo>
                  <a:cubicBezTo>
                    <a:pt x="575312" y="1006223"/>
                    <a:pt x="1271" y="693168"/>
                    <a:pt x="1" y="308358"/>
                  </a:cubicBezTo>
                  <a:cubicBezTo>
                    <a:pt x="-633" y="92458"/>
                    <a:pt x="211456" y="-45337"/>
                    <a:pt x="397512" y="137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0" name="Google Shape;430;p39"/>
            <p:cNvSpPr/>
            <p:nvPr/>
          </p:nvSpPr>
          <p:spPr>
            <a:xfrm>
              <a:off x="13378641" y="-5287183"/>
              <a:ext cx="291872" cy="419127"/>
            </a:xfrm>
            <a:custGeom>
              <a:rect b="b" l="l" r="r" t="t"/>
              <a:pathLst>
                <a:path extrusionOk="0" h="419127" w="291872">
                  <a:moveTo>
                    <a:pt x="10999" y="173277"/>
                  </a:moveTo>
                  <a:cubicBezTo>
                    <a:pt x="-19482" y="286942"/>
                    <a:pt x="15443" y="395527"/>
                    <a:pt x="90374" y="415847"/>
                  </a:cubicBezTo>
                  <a:cubicBezTo>
                    <a:pt x="164668" y="436167"/>
                    <a:pt x="250393" y="359967"/>
                    <a:pt x="280874" y="245667"/>
                  </a:cubicBezTo>
                  <a:cubicBezTo>
                    <a:pt x="311354" y="132002"/>
                    <a:pt x="276429" y="23417"/>
                    <a:pt x="201499" y="3097"/>
                  </a:cubicBezTo>
                  <a:cubicBezTo>
                    <a:pt x="127204" y="-16588"/>
                    <a:pt x="41479" y="59612"/>
                    <a:pt x="10999" y="17327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39"/>
            <p:cNvSpPr/>
            <p:nvPr/>
          </p:nvSpPr>
          <p:spPr>
            <a:xfrm>
              <a:off x="12581280" y="-5224395"/>
              <a:ext cx="1329841" cy="557650"/>
            </a:xfrm>
            <a:custGeom>
              <a:rect b="b" l="l" r="r" t="t"/>
              <a:pathLst>
                <a:path extrusionOk="0" h="556259" w="1326525">
                  <a:moveTo>
                    <a:pt x="347350" y="400685"/>
                  </a:moveTo>
                  <a:lnTo>
                    <a:pt x="346079" y="407035"/>
                  </a:lnTo>
                  <a:lnTo>
                    <a:pt x="342270" y="401955"/>
                  </a:lnTo>
                  <a:lnTo>
                    <a:pt x="249560" y="284480"/>
                  </a:lnTo>
                  <a:cubicBezTo>
                    <a:pt x="256545" y="284480"/>
                    <a:pt x="-1265" y="280670"/>
                    <a:pt x="5" y="281305"/>
                  </a:cubicBezTo>
                  <a:lnTo>
                    <a:pt x="251465" y="279400"/>
                  </a:lnTo>
                  <a:lnTo>
                    <a:pt x="252100" y="279400"/>
                  </a:lnTo>
                  <a:lnTo>
                    <a:pt x="252735" y="280035"/>
                  </a:lnTo>
                  <a:lnTo>
                    <a:pt x="342270" y="391160"/>
                  </a:lnTo>
                  <a:lnTo>
                    <a:pt x="395610" y="33020"/>
                  </a:lnTo>
                  <a:lnTo>
                    <a:pt x="400690" y="0"/>
                  </a:lnTo>
                  <a:lnTo>
                    <a:pt x="405135" y="33655"/>
                  </a:lnTo>
                  <a:cubicBezTo>
                    <a:pt x="417835" y="133350"/>
                    <a:pt x="455300" y="440055"/>
                    <a:pt x="455300" y="440055"/>
                  </a:cubicBezTo>
                  <a:lnTo>
                    <a:pt x="508640" y="230505"/>
                  </a:lnTo>
                  <a:lnTo>
                    <a:pt x="514354" y="208915"/>
                  </a:lnTo>
                  <a:lnTo>
                    <a:pt x="520704" y="230505"/>
                  </a:lnTo>
                  <a:lnTo>
                    <a:pt x="546105" y="316230"/>
                  </a:lnTo>
                  <a:lnTo>
                    <a:pt x="710570" y="316230"/>
                  </a:lnTo>
                  <a:cubicBezTo>
                    <a:pt x="710570" y="316230"/>
                    <a:pt x="748035" y="58420"/>
                    <a:pt x="753115" y="22860"/>
                  </a:cubicBezTo>
                  <a:cubicBezTo>
                    <a:pt x="753750" y="33020"/>
                    <a:pt x="788675" y="465455"/>
                    <a:pt x="788675" y="465455"/>
                  </a:cubicBezTo>
                  <a:lnTo>
                    <a:pt x="845825" y="150495"/>
                  </a:lnTo>
                  <a:lnTo>
                    <a:pt x="849000" y="131445"/>
                  </a:lnTo>
                  <a:lnTo>
                    <a:pt x="854715" y="149860"/>
                  </a:lnTo>
                  <a:lnTo>
                    <a:pt x="911865" y="331470"/>
                  </a:lnTo>
                  <a:lnTo>
                    <a:pt x="1011560" y="332105"/>
                  </a:lnTo>
                  <a:lnTo>
                    <a:pt x="1082045" y="161925"/>
                  </a:lnTo>
                  <a:lnTo>
                    <a:pt x="1084585" y="155575"/>
                  </a:lnTo>
                  <a:lnTo>
                    <a:pt x="1086490" y="162560"/>
                  </a:lnTo>
                  <a:lnTo>
                    <a:pt x="1111890" y="262255"/>
                  </a:lnTo>
                  <a:lnTo>
                    <a:pt x="1111890" y="262255"/>
                  </a:lnTo>
                  <a:cubicBezTo>
                    <a:pt x="1104270" y="259080"/>
                    <a:pt x="1327790" y="263525"/>
                    <a:pt x="1326520" y="262890"/>
                  </a:cubicBezTo>
                  <a:cubicBezTo>
                    <a:pt x="1325250" y="262890"/>
                    <a:pt x="1110620" y="264160"/>
                    <a:pt x="1109350" y="264160"/>
                  </a:cubicBezTo>
                  <a:lnTo>
                    <a:pt x="1108715" y="262890"/>
                  </a:lnTo>
                  <a:lnTo>
                    <a:pt x="1083315" y="170180"/>
                  </a:lnTo>
                  <a:lnTo>
                    <a:pt x="1016640" y="336550"/>
                  </a:lnTo>
                  <a:lnTo>
                    <a:pt x="1016005" y="338455"/>
                  </a:lnTo>
                  <a:lnTo>
                    <a:pt x="1013465" y="338455"/>
                  </a:lnTo>
                  <a:lnTo>
                    <a:pt x="908055" y="339090"/>
                  </a:lnTo>
                  <a:lnTo>
                    <a:pt x="904880" y="339090"/>
                  </a:lnTo>
                  <a:lnTo>
                    <a:pt x="904245" y="336550"/>
                  </a:lnTo>
                  <a:lnTo>
                    <a:pt x="850905" y="170815"/>
                  </a:lnTo>
                  <a:cubicBezTo>
                    <a:pt x="850905" y="170815"/>
                    <a:pt x="786135" y="537845"/>
                    <a:pt x="782960" y="556260"/>
                  </a:cubicBezTo>
                  <a:lnTo>
                    <a:pt x="779150" y="511175"/>
                  </a:lnTo>
                  <a:lnTo>
                    <a:pt x="748035" y="137160"/>
                  </a:lnTo>
                  <a:lnTo>
                    <a:pt x="721365" y="324485"/>
                  </a:lnTo>
                  <a:lnTo>
                    <a:pt x="720730" y="330200"/>
                  </a:lnTo>
                  <a:lnTo>
                    <a:pt x="715015" y="330200"/>
                  </a:lnTo>
                  <a:lnTo>
                    <a:pt x="539755" y="330200"/>
                  </a:lnTo>
                  <a:lnTo>
                    <a:pt x="535310" y="330200"/>
                  </a:lnTo>
                  <a:lnTo>
                    <a:pt x="534040" y="325755"/>
                  </a:lnTo>
                  <a:lnTo>
                    <a:pt x="514354" y="257810"/>
                  </a:lnTo>
                  <a:lnTo>
                    <a:pt x="458475" y="474980"/>
                  </a:lnTo>
                  <a:lnTo>
                    <a:pt x="450854" y="505460"/>
                  </a:lnTo>
                  <a:lnTo>
                    <a:pt x="447045" y="474345"/>
                  </a:lnTo>
                  <a:cubicBezTo>
                    <a:pt x="435615" y="375285"/>
                    <a:pt x="412754" y="184785"/>
                    <a:pt x="399420" y="69215"/>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 prevalence</a:t>
            </a:r>
            <a:endParaRPr/>
          </a:p>
        </p:txBody>
      </p:sp>
      <p:sp>
        <p:nvSpPr>
          <p:cNvPr id="437" name="Google Shape;437;p40"/>
          <p:cNvSpPr txBox="1"/>
          <p:nvPr/>
        </p:nvSpPr>
        <p:spPr>
          <a:xfrm>
            <a:off x="981900" y="4425423"/>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Follow the link in the map to modify its data and then paste the new one here. </a:t>
            </a:r>
            <a:r>
              <a:rPr b="1" lang="en" sz="1000" u="sng">
                <a:solidFill>
                  <a:schemeClr val="dk1"/>
                </a:solidFill>
                <a:latin typeface="Barlow"/>
                <a:ea typeface="Barlow"/>
                <a:cs typeface="Barlow"/>
                <a:sym typeface="Barlow"/>
                <a:hlinkClick r:id="rId3">
                  <a:extLst>
                    <a:ext uri="{A12FA001-AC4F-418D-AE19-62706E023703}">
                      <ahyp:hlinkClr val="tx"/>
                    </a:ext>
                  </a:extLst>
                </a:hlinkClick>
              </a:rPr>
              <a:t>For more info, click here</a:t>
            </a:r>
            <a:endParaRPr b="1" sz="1000" u="sng">
              <a:solidFill>
                <a:schemeClr val="dk1"/>
              </a:solidFill>
              <a:latin typeface="Barlow"/>
              <a:ea typeface="Barlow"/>
              <a:cs typeface="Barlow"/>
              <a:sym typeface="Barlow"/>
            </a:endParaRPr>
          </a:p>
        </p:txBody>
      </p:sp>
      <p:sp>
        <p:nvSpPr>
          <p:cNvPr id="438" name="Google Shape;438;p40"/>
          <p:cNvSpPr txBox="1"/>
          <p:nvPr/>
        </p:nvSpPr>
        <p:spPr>
          <a:xfrm>
            <a:off x="6355675" y="3501604"/>
            <a:ext cx="20733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15-30% of the population in these regions are affected by the disease</a:t>
            </a:r>
            <a:endParaRPr sz="1200">
              <a:solidFill>
                <a:schemeClr val="dk1"/>
              </a:solidFill>
              <a:latin typeface="Barlow"/>
              <a:ea typeface="Barlow"/>
              <a:cs typeface="Barlow"/>
              <a:sym typeface="Barlow"/>
            </a:endParaRPr>
          </a:p>
        </p:txBody>
      </p:sp>
      <p:sp>
        <p:nvSpPr>
          <p:cNvPr id="439" name="Google Shape;439;p40"/>
          <p:cNvSpPr txBox="1"/>
          <p:nvPr/>
        </p:nvSpPr>
        <p:spPr>
          <a:xfrm>
            <a:off x="6355675" y="2453240"/>
            <a:ext cx="20733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6-14% of the population in these regions are affected by the disease</a:t>
            </a:r>
            <a:endParaRPr sz="1200">
              <a:solidFill>
                <a:schemeClr val="dk1"/>
              </a:solidFill>
              <a:latin typeface="Barlow"/>
              <a:ea typeface="Barlow"/>
              <a:cs typeface="Barlow"/>
              <a:sym typeface="Barlow"/>
            </a:endParaRPr>
          </a:p>
        </p:txBody>
      </p:sp>
      <p:sp>
        <p:nvSpPr>
          <p:cNvPr id="440" name="Google Shape;440;p40"/>
          <p:cNvSpPr txBox="1"/>
          <p:nvPr/>
        </p:nvSpPr>
        <p:spPr>
          <a:xfrm>
            <a:off x="6355675" y="1404275"/>
            <a:ext cx="20733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0-5% of the population in these regions are affected by the disease</a:t>
            </a:r>
            <a:endParaRPr sz="1200">
              <a:solidFill>
                <a:schemeClr val="dk1"/>
              </a:solidFill>
              <a:latin typeface="Barlow"/>
              <a:ea typeface="Barlow"/>
              <a:cs typeface="Barlow"/>
              <a:sym typeface="Barlow"/>
            </a:endParaRPr>
          </a:p>
        </p:txBody>
      </p:sp>
      <p:sp>
        <p:nvSpPr>
          <p:cNvPr id="441" name="Google Shape;441;p40"/>
          <p:cNvSpPr/>
          <p:nvPr/>
        </p:nvSpPr>
        <p:spPr>
          <a:xfrm>
            <a:off x="6131163" y="1480450"/>
            <a:ext cx="183300" cy="18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6131163" y="2530025"/>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6131163" y="3579000"/>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6919425" y="-3366848"/>
            <a:ext cx="945804" cy="1132827"/>
          </a:xfrm>
          <a:custGeom>
            <a:rect b="b" l="l" r="r" t="t"/>
            <a:pathLst>
              <a:path extrusionOk="0" h="269240" w="224790">
                <a:moveTo>
                  <a:pt x="224790" y="269240"/>
                </a:moveTo>
                <a:lnTo>
                  <a:pt x="220980" y="269240"/>
                </a:lnTo>
                <a:cubicBezTo>
                  <a:pt x="220980" y="144780"/>
                  <a:pt x="160655" y="79375"/>
                  <a:pt x="110490" y="46355"/>
                </a:cubicBezTo>
                <a:cubicBezTo>
                  <a:pt x="55880" y="10160"/>
                  <a:pt x="636" y="3810"/>
                  <a:pt x="0" y="3810"/>
                </a:cubicBezTo>
                <a:lnTo>
                  <a:pt x="636" y="0"/>
                </a:lnTo>
                <a:cubicBezTo>
                  <a:pt x="1270" y="0"/>
                  <a:pt x="57150" y="6985"/>
                  <a:pt x="113030" y="43180"/>
                </a:cubicBezTo>
                <a:cubicBezTo>
                  <a:pt x="163195" y="76835"/>
                  <a:pt x="224790" y="142875"/>
                  <a:pt x="224790" y="26924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445" name="Google Shape;445;p40" title="Gráfico">
            <a:hlinkClick r:id="rId4"/>
          </p:cNvPr>
          <p:cNvPicPr preferRelativeResize="0"/>
          <p:nvPr/>
        </p:nvPicPr>
        <p:blipFill>
          <a:blip r:embed="rId5">
            <a:alphaModFix/>
          </a:blip>
          <a:stretch>
            <a:fillRect/>
          </a:stretch>
        </p:blipFill>
        <p:spPr>
          <a:xfrm>
            <a:off x="719994" y="1390769"/>
            <a:ext cx="4729163" cy="29289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1"/>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Symptoms and diagnosis</a:t>
            </a:r>
            <a:endParaRPr/>
          </a:p>
        </p:txBody>
      </p:sp>
      <p:sp>
        <p:nvSpPr>
          <p:cNvPr id="451" name="Google Shape;451;p41"/>
          <p:cNvSpPr txBox="1"/>
          <p:nvPr/>
        </p:nvSpPr>
        <p:spPr>
          <a:xfrm>
            <a:off x="853725" y="4346225"/>
            <a:ext cx="7436700" cy="2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 </a:t>
            </a:r>
            <a:r>
              <a:rPr b="1" lang="en" sz="1000" u="sng">
                <a:solidFill>
                  <a:schemeClr val="dk1"/>
                </a:solidFill>
                <a:latin typeface="Barlow"/>
                <a:ea typeface="Barlow"/>
                <a:cs typeface="Barlow"/>
                <a:sym typeface="Barlow"/>
                <a:hlinkClick r:id="rId3">
                  <a:extLst>
                    <a:ext uri="{A12FA001-AC4F-418D-AE19-62706E023703}">
                      <ahyp:hlinkClr val="tx"/>
                    </a:ext>
                  </a:extLst>
                </a:hlinkClick>
              </a:rPr>
              <a:t>For more info, click here</a:t>
            </a:r>
            <a:endParaRPr b="1" sz="1000">
              <a:solidFill>
                <a:schemeClr val="dk1"/>
              </a:solidFill>
              <a:latin typeface="Barlow"/>
              <a:ea typeface="Barlow"/>
              <a:cs typeface="Barlow"/>
              <a:sym typeface="Barlow"/>
            </a:endParaRPr>
          </a:p>
        </p:txBody>
      </p:sp>
      <p:sp>
        <p:nvSpPr>
          <p:cNvPr id="452" name="Google Shape;452;p41"/>
          <p:cNvSpPr txBox="1"/>
          <p:nvPr/>
        </p:nvSpPr>
        <p:spPr>
          <a:xfrm>
            <a:off x="5931425" y="1326763"/>
            <a:ext cx="2416800" cy="7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Fira Sans SemiBold"/>
                <a:ea typeface="Fira Sans SemiBold"/>
                <a:cs typeface="Fira Sans SemiBold"/>
                <a:sym typeface="Fira Sans SemiBold"/>
              </a:rPr>
              <a:t>Most common symptoms</a:t>
            </a:r>
            <a:endParaRPr i="1" sz="1800">
              <a:solidFill>
                <a:schemeClr val="dk1"/>
              </a:solidFill>
              <a:latin typeface="Fira Sans SemiBold"/>
              <a:ea typeface="Fira Sans SemiBold"/>
              <a:cs typeface="Fira Sans SemiBold"/>
              <a:sym typeface="Fira Sans SemiBold"/>
            </a:endParaRPr>
          </a:p>
        </p:txBody>
      </p:sp>
      <p:sp>
        <p:nvSpPr>
          <p:cNvPr id="453" name="Google Shape;453;p41"/>
          <p:cNvSpPr txBox="1"/>
          <p:nvPr/>
        </p:nvSpPr>
        <p:spPr>
          <a:xfrm>
            <a:off x="5931425" y="2079088"/>
            <a:ext cx="2416800" cy="20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a:ea typeface="Barlow"/>
                <a:cs typeface="Barlow"/>
                <a:sym typeface="Barlow"/>
              </a:rPr>
              <a:t>Use this slide to display the most common symptoms of the disease being discussed. Include a graph with a clear title and labels for each axis. You can also explain how the disease is diagnosed, including the types of tests or procedures used, to help your audience understand how it is identified and treated</a:t>
            </a:r>
            <a:endParaRPr sz="1200">
              <a:solidFill>
                <a:schemeClr val="dk1"/>
              </a:solidFill>
              <a:latin typeface="Barlow"/>
              <a:ea typeface="Barlow"/>
              <a:cs typeface="Barlow"/>
              <a:sym typeface="Barlow"/>
            </a:endParaRPr>
          </a:p>
        </p:txBody>
      </p:sp>
      <p:pic>
        <p:nvPicPr>
          <p:cNvPr id="454" name="Google Shape;454;p41" title="Gráfico">
            <a:hlinkClick r:id="rId4"/>
          </p:cNvPr>
          <p:cNvPicPr preferRelativeResize="0"/>
          <p:nvPr/>
        </p:nvPicPr>
        <p:blipFill>
          <a:blip r:embed="rId5">
            <a:alphaModFix/>
          </a:blip>
          <a:stretch>
            <a:fillRect/>
          </a:stretch>
        </p:blipFill>
        <p:spPr>
          <a:xfrm>
            <a:off x="533400" y="1205896"/>
            <a:ext cx="4928616" cy="30259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aphicFrame>
        <p:nvGraphicFramePr>
          <p:cNvPr id="459" name="Google Shape;459;p42"/>
          <p:cNvGraphicFramePr/>
          <p:nvPr/>
        </p:nvGraphicFramePr>
        <p:xfrm>
          <a:off x="715075" y="1363675"/>
          <a:ext cx="3000000" cy="3000000"/>
        </p:xfrm>
        <a:graphic>
          <a:graphicData uri="http://schemas.openxmlformats.org/drawingml/2006/table">
            <a:tbl>
              <a:tblPr>
                <a:noFill/>
                <a:tableStyleId>{0F429AF3-7DE5-4F2A-8AF1-7A4EC0648901}</a:tableStyleId>
              </a:tblPr>
              <a:tblGrid>
                <a:gridCol w="993800"/>
                <a:gridCol w="1478875"/>
                <a:gridCol w="1135775"/>
                <a:gridCol w="1419700"/>
                <a:gridCol w="1668150"/>
                <a:gridCol w="1017450"/>
              </a:tblGrid>
              <a:tr h="352925">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Risk factors</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Description</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Prevalence</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Contributing factors</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Complications</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Severity</a:t>
                      </a:r>
                      <a:endParaRPr i="1" sz="1200">
                        <a:solidFill>
                          <a:schemeClr val="dk1"/>
                        </a:solidFill>
                        <a:latin typeface="Fira Sans SemiBold"/>
                        <a:ea typeface="Fira Sans SemiBold"/>
                        <a:cs typeface="Fira Sans SemiBold"/>
                        <a:sym typeface="Fira Sans SemiBold"/>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675450">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Write the risk factors here</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In this part, include a brief description</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80% of cases</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Write the contributing factors here</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In this part, write the complications of </a:t>
                      </a:r>
                      <a:endParaRPr sz="1000">
                        <a:solidFill>
                          <a:schemeClr val="dk1"/>
                        </a:solidFill>
                        <a:latin typeface="Barlow"/>
                        <a:ea typeface="Barlow"/>
                        <a:cs typeface="Barlow"/>
                        <a:sym typeface="Barlow"/>
                      </a:endParaRPr>
                    </a:p>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the disease</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High</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75450">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risk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include a brief description</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30% of cases</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contributing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write the complications of </a:t>
                      </a:r>
                      <a:endParaRPr sz="1000">
                        <a:solidFill>
                          <a:schemeClr val="dk1"/>
                        </a:solidFill>
                        <a:latin typeface="Barlow"/>
                        <a:ea typeface="Barlow"/>
                        <a:cs typeface="Barlow"/>
                        <a:sym typeface="Barlow"/>
                      </a:endParaRPr>
                    </a:p>
                    <a:p>
                      <a:pPr indent="0" lvl="0" marL="0" rtl="0" algn="l">
                        <a:spcBef>
                          <a:spcPts val="0"/>
                        </a:spcBef>
                        <a:spcAft>
                          <a:spcPts val="0"/>
                        </a:spcAft>
                        <a:buNone/>
                      </a:pPr>
                      <a:r>
                        <a:rPr lang="en" sz="1000">
                          <a:solidFill>
                            <a:schemeClr val="dk1"/>
                          </a:solidFill>
                          <a:latin typeface="Barlow"/>
                          <a:ea typeface="Barlow"/>
                          <a:cs typeface="Barlow"/>
                          <a:sym typeface="Barlow"/>
                        </a:rPr>
                        <a:t>the disease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Moderate</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75450">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risk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include a brief description</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40% of cases</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contributing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write the complications of </a:t>
                      </a:r>
                      <a:endParaRPr sz="1000">
                        <a:solidFill>
                          <a:schemeClr val="dk1"/>
                        </a:solidFill>
                        <a:latin typeface="Barlow"/>
                        <a:ea typeface="Barlow"/>
                        <a:cs typeface="Barlow"/>
                        <a:sym typeface="Barlow"/>
                      </a:endParaRPr>
                    </a:p>
                    <a:p>
                      <a:pPr indent="0" lvl="0" marL="0" rtl="0" algn="l">
                        <a:spcBef>
                          <a:spcPts val="0"/>
                        </a:spcBef>
                        <a:spcAft>
                          <a:spcPts val="0"/>
                        </a:spcAft>
                        <a:buNone/>
                      </a:pPr>
                      <a:r>
                        <a:rPr lang="en" sz="1000">
                          <a:solidFill>
                            <a:schemeClr val="dk1"/>
                          </a:solidFill>
                          <a:latin typeface="Barlow"/>
                          <a:ea typeface="Barlow"/>
                          <a:cs typeface="Barlow"/>
                          <a:sym typeface="Barlow"/>
                        </a:rPr>
                        <a:t>the disease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High</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75450">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risk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include a brief description</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10% of cases</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Write the contributing factors here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In this part, write the complications of </a:t>
                      </a:r>
                      <a:endParaRPr sz="1000">
                        <a:solidFill>
                          <a:schemeClr val="dk1"/>
                        </a:solidFill>
                        <a:latin typeface="Barlow"/>
                        <a:ea typeface="Barlow"/>
                        <a:cs typeface="Barlow"/>
                        <a:sym typeface="Barlow"/>
                      </a:endParaRPr>
                    </a:p>
                    <a:p>
                      <a:pPr indent="0" lvl="0" marL="0" rtl="0" algn="l">
                        <a:spcBef>
                          <a:spcPts val="0"/>
                        </a:spcBef>
                        <a:spcAft>
                          <a:spcPts val="0"/>
                        </a:spcAft>
                        <a:buNone/>
                      </a:pPr>
                      <a:r>
                        <a:rPr lang="en" sz="1000">
                          <a:solidFill>
                            <a:schemeClr val="dk1"/>
                          </a:solidFill>
                          <a:latin typeface="Barlow"/>
                          <a:ea typeface="Barlow"/>
                          <a:cs typeface="Barlow"/>
                          <a:sym typeface="Barlow"/>
                        </a:rPr>
                        <a:t>the disease</a:t>
                      </a:r>
                      <a:endParaRPr>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Moderate</a:t>
                      </a:r>
                      <a:endParaRPr sz="10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460" name="Google Shape;460;p42"/>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factors and complications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3"/>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 history</a:t>
            </a:r>
            <a:endParaRPr/>
          </a:p>
        </p:txBody>
      </p:sp>
      <p:sp>
        <p:nvSpPr>
          <p:cNvPr id="466" name="Google Shape;466;p43"/>
          <p:cNvSpPr/>
          <p:nvPr/>
        </p:nvSpPr>
        <p:spPr>
          <a:xfrm>
            <a:off x="1531125" y="136170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3495025" y="136170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5458925" y="136170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7422825" y="136170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nvSpPr>
        <p:spPr>
          <a:xfrm flipH="1">
            <a:off x="713125" y="197965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Discovery of the disease</a:t>
            </a:r>
            <a:endParaRPr sz="1200">
              <a:solidFill>
                <a:schemeClr val="dk1"/>
              </a:solidFill>
              <a:latin typeface="Barlow"/>
              <a:ea typeface="Barlow"/>
              <a:cs typeface="Barlow"/>
              <a:sym typeface="Barlow"/>
            </a:endParaRPr>
          </a:p>
        </p:txBody>
      </p:sp>
      <p:sp>
        <p:nvSpPr>
          <p:cNvPr id="471" name="Google Shape;471;p43"/>
          <p:cNvSpPr txBox="1"/>
          <p:nvPr/>
        </p:nvSpPr>
        <p:spPr>
          <a:xfrm flipH="1">
            <a:off x="2677025" y="197965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Early research</a:t>
            </a:r>
            <a:endParaRPr sz="1200">
              <a:solidFill>
                <a:schemeClr val="dk1"/>
              </a:solidFill>
              <a:latin typeface="Barlow"/>
              <a:ea typeface="Barlow"/>
              <a:cs typeface="Barlow"/>
              <a:sym typeface="Barlow"/>
            </a:endParaRPr>
          </a:p>
        </p:txBody>
      </p:sp>
      <p:sp>
        <p:nvSpPr>
          <p:cNvPr id="472" name="Google Shape;472;p43"/>
          <p:cNvSpPr txBox="1"/>
          <p:nvPr/>
        </p:nvSpPr>
        <p:spPr>
          <a:xfrm flipH="1">
            <a:off x="4640925" y="197965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First treatment</a:t>
            </a:r>
            <a:endParaRPr sz="1200">
              <a:solidFill>
                <a:schemeClr val="dk1"/>
              </a:solidFill>
              <a:latin typeface="Barlow"/>
              <a:ea typeface="Barlow"/>
              <a:cs typeface="Barlow"/>
              <a:sym typeface="Barlow"/>
            </a:endParaRPr>
          </a:p>
        </p:txBody>
      </p:sp>
      <p:sp>
        <p:nvSpPr>
          <p:cNvPr id="473" name="Google Shape;473;p43"/>
          <p:cNvSpPr txBox="1"/>
          <p:nvPr/>
        </p:nvSpPr>
        <p:spPr>
          <a:xfrm flipH="1">
            <a:off x="6604825" y="197965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Milestone discoveries</a:t>
            </a:r>
            <a:endParaRPr sz="1200">
              <a:solidFill>
                <a:schemeClr val="dk1"/>
              </a:solidFill>
              <a:latin typeface="Barlow"/>
              <a:ea typeface="Barlow"/>
              <a:cs typeface="Barlow"/>
              <a:sym typeface="Barlow"/>
            </a:endParaRPr>
          </a:p>
        </p:txBody>
      </p:sp>
      <p:cxnSp>
        <p:nvCxnSpPr>
          <p:cNvPr id="474" name="Google Shape;474;p43"/>
          <p:cNvCxnSpPr>
            <a:stCxn id="466" idx="3"/>
            <a:endCxn id="467" idx="1"/>
          </p:cNvCxnSpPr>
          <p:nvPr/>
        </p:nvCxnSpPr>
        <p:spPr>
          <a:xfrm>
            <a:off x="17075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43"/>
          <p:cNvCxnSpPr>
            <a:stCxn id="467" idx="3"/>
            <a:endCxn id="468" idx="1"/>
          </p:cNvCxnSpPr>
          <p:nvPr/>
        </p:nvCxnSpPr>
        <p:spPr>
          <a:xfrm>
            <a:off x="36714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76" name="Google Shape;476;p43"/>
          <p:cNvCxnSpPr>
            <a:stCxn id="468" idx="3"/>
            <a:endCxn id="469" idx="1"/>
          </p:cNvCxnSpPr>
          <p:nvPr/>
        </p:nvCxnSpPr>
        <p:spPr>
          <a:xfrm>
            <a:off x="56353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43"/>
          <p:cNvCxnSpPr>
            <a:stCxn id="466" idx="2"/>
            <a:endCxn id="470" idx="0"/>
          </p:cNvCxnSpPr>
          <p:nvPr/>
        </p:nvCxnSpPr>
        <p:spPr>
          <a:xfrm>
            <a:off x="1619325" y="1538100"/>
            <a:ext cx="0" cy="44160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43"/>
          <p:cNvCxnSpPr>
            <a:stCxn id="467" idx="2"/>
            <a:endCxn id="471" idx="0"/>
          </p:cNvCxnSpPr>
          <p:nvPr/>
        </p:nvCxnSpPr>
        <p:spPr>
          <a:xfrm>
            <a:off x="3583225" y="1538100"/>
            <a:ext cx="0" cy="441600"/>
          </a:xfrm>
          <a:prstGeom prst="straightConnector1">
            <a:avLst/>
          </a:prstGeom>
          <a:noFill/>
          <a:ln cap="flat" cmpd="sng" w="9525">
            <a:solidFill>
              <a:schemeClr val="dk1"/>
            </a:solidFill>
            <a:prstDash val="solid"/>
            <a:round/>
            <a:headEnd len="med" w="med" type="none"/>
            <a:tailEnd len="med" w="med" type="none"/>
          </a:ln>
        </p:spPr>
      </p:cxnSp>
      <p:cxnSp>
        <p:nvCxnSpPr>
          <p:cNvPr id="479" name="Google Shape;479;p43"/>
          <p:cNvCxnSpPr>
            <a:stCxn id="468" idx="2"/>
            <a:endCxn id="472" idx="0"/>
          </p:cNvCxnSpPr>
          <p:nvPr/>
        </p:nvCxnSpPr>
        <p:spPr>
          <a:xfrm>
            <a:off x="5547125" y="1538100"/>
            <a:ext cx="0" cy="44160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43"/>
          <p:cNvCxnSpPr>
            <a:stCxn id="469" idx="2"/>
            <a:endCxn id="473" idx="0"/>
          </p:cNvCxnSpPr>
          <p:nvPr/>
        </p:nvCxnSpPr>
        <p:spPr>
          <a:xfrm>
            <a:off x="7511025" y="1538100"/>
            <a:ext cx="0" cy="441600"/>
          </a:xfrm>
          <a:prstGeom prst="straightConnector1">
            <a:avLst/>
          </a:prstGeom>
          <a:noFill/>
          <a:ln cap="flat" cmpd="sng" w="9525">
            <a:solidFill>
              <a:schemeClr val="dk1"/>
            </a:solidFill>
            <a:prstDash val="solid"/>
            <a:round/>
            <a:headEnd len="med" w="med" type="none"/>
            <a:tailEnd len="med" w="med" type="none"/>
          </a:ln>
        </p:spPr>
      </p:cxnSp>
      <p:sp>
        <p:nvSpPr>
          <p:cNvPr id="481" name="Google Shape;481;p43"/>
          <p:cNvSpPr/>
          <p:nvPr/>
        </p:nvSpPr>
        <p:spPr>
          <a:xfrm>
            <a:off x="1531125" y="31961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3495025" y="31961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5458925" y="31961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7422825" y="3196150"/>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txBox="1"/>
          <p:nvPr/>
        </p:nvSpPr>
        <p:spPr>
          <a:xfrm flipH="1">
            <a:off x="713125" y="378530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Breakthrough treatment</a:t>
            </a:r>
            <a:endParaRPr sz="1200">
              <a:solidFill>
                <a:schemeClr val="dk1"/>
              </a:solidFill>
              <a:latin typeface="Barlow"/>
              <a:ea typeface="Barlow"/>
              <a:cs typeface="Barlow"/>
              <a:sym typeface="Barlow"/>
            </a:endParaRPr>
          </a:p>
        </p:txBody>
      </p:sp>
      <p:sp>
        <p:nvSpPr>
          <p:cNvPr id="486" name="Google Shape;486;p43"/>
          <p:cNvSpPr txBox="1"/>
          <p:nvPr/>
        </p:nvSpPr>
        <p:spPr>
          <a:xfrm flipH="1">
            <a:off x="2677025" y="378530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Epidemic outbreak</a:t>
            </a:r>
            <a:endParaRPr sz="1200">
              <a:solidFill>
                <a:schemeClr val="dk1"/>
              </a:solidFill>
              <a:latin typeface="Barlow"/>
              <a:ea typeface="Barlow"/>
              <a:cs typeface="Barlow"/>
              <a:sym typeface="Barlow"/>
            </a:endParaRPr>
          </a:p>
        </p:txBody>
      </p:sp>
      <p:sp>
        <p:nvSpPr>
          <p:cNvPr id="487" name="Google Shape;487;p43"/>
          <p:cNvSpPr txBox="1"/>
          <p:nvPr/>
        </p:nvSpPr>
        <p:spPr>
          <a:xfrm flipH="1">
            <a:off x="4640925" y="378530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Current research</a:t>
            </a:r>
            <a:endParaRPr sz="1200">
              <a:solidFill>
                <a:schemeClr val="dk1"/>
              </a:solidFill>
              <a:latin typeface="Barlow"/>
              <a:ea typeface="Barlow"/>
              <a:cs typeface="Barlow"/>
              <a:sym typeface="Barlow"/>
            </a:endParaRPr>
          </a:p>
        </p:txBody>
      </p:sp>
      <p:sp>
        <p:nvSpPr>
          <p:cNvPr id="488" name="Google Shape;488;p43"/>
          <p:cNvSpPr txBox="1"/>
          <p:nvPr/>
        </p:nvSpPr>
        <p:spPr>
          <a:xfrm flipH="1">
            <a:off x="6604825" y="3785300"/>
            <a:ext cx="1812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Future directions</a:t>
            </a:r>
            <a:endParaRPr sz="1200">
              <a:solidFill>
                <a:schemeClr val="dk1"/>
              </a:solidFill>
              <a:latin typeface="Barlow"/>
              <a:ea typeface="Barlow"/>
              <a:cs typeface="Barlow"/>
              <a:sym typeface="Barlow"/>
            </a:endParaRPr>
          </a:p>
        </p:txBody>
      </p:sp>
      <p:cxnSp>
        <p:nvCxnSpPr>
          <p:cNvPr id="489" name="Google Shape;489;p43"/>
          <p:cNvCxnSpPr>
            <a:stCxn id="481" idx="3"/>
            <a:endCxn id="482" idx="1"/>
          </p:cNvCxnSpPr>
          <p:nvPr/>
        </p:nvCxnSpPr>
        <p:spPr>
          <a:xfrm>
            <a:off x="17075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90" name="Google Shape;490;p43"/>
          <p:cNvCxnSpPr>
            <a:stCxn id="482" idx="3"/>
            <a:endCxn id="483" idx="1"/>
          </p:cNvCxnSpPr>
          <p:nvPr/>
        </p:nvCxnSpPr>
        <p:spPr>
          <a:xfrm>
            <a:off x="36714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91" name="Google Shape;491;p43"/>
          <p:cNvCxnSpPr>
            <a:stCxn id="483" idx="3"/>
            <a:endCxn id="484" idx="1"/>
          </p:cNvCxnSpPr>
          <p:nvPr/>
        </p:nvCxnSpPr>
        <p:spPr>
          <a:xfrm>
            <a:off x="56353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43"/>
          <p:cNvCxnSpPr>
            <a:stCxn id="481" idx="2"/>
            <a:endCxn id="485" idx="0"/>
          </p:cNvCxnSpPr>
          <p:nvPr/>
        </p:nvCxnSpPr>
        <p:spPr>
          <a:xfrm>
            <a:off x="1619325" y="3372550"/>
            <a:ext cx="0" cy="412800"/>
          </a:xfrm>
          <a:prstGeom prst="straightConnector1">
            <a:avLst/>
          </a:prstGeom>
          <a:noFill/>
          <a:ln cap="flat" cmpd="sng" w="9525">
            <a:solidFill>
              <a:schemeClr val="dk1"/>
            </a:solidFill>
            <a:prstDash val="solid"/>
            <a:round/>
            <a:headEnd len="med" w="med" type="none"/>
            <a:tailEnd len="med" w="med" type="none"/>
          </a:ln>
        </p:spPr>
      </p:cxnSp>
      <p:cxnSp>
        <p:nvCxnSpPr>
          <p:cNvPr id="493" name="Google Shape;493;p43"/>
          <p:cNvCxnSpPr>
            <a:stCxn id="482" idx="2"/>
            <a:endCxn id="486" idx="0"/>
          </p:cNvCxnSpPr>
          <p:nvPr/>
        </p:nvCxnSpPr>
        <p:spPr>
          <a:xfrm>
            <a:off x="3583225" y="3372550"/>
            <a:ext cx="0" cy="41280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43"/>
          <p:cNvCxnSpPr>
            <a:stCxn id="483" idx="2"/>
            <a:endCxn id="487" idx="0"/>
          </p:cNvCxnSpPr>
          <p:nvPr/>
        </p:nvCxnSpPr>
        <p:spPr>
          <a:xfrm>
            <a:off x="5547125" y="3372550"/>
            <a:ext cx="0" cy="412800"/>
          </a:xfrm>
          <a:prstGeom prst="straightConnector1">
            <a:avLst/>
          </a:prstGeom>
          <a:noFill/>
          <a:ln cap="flat" cmpd="sng" w="9525">
            <a:solidFill>
              <a:schemeClr val="dk1"/>
            </a:solidFill>
            <a:prstDash val="solid"/>
            <a:round/>
            <a:headEnd len="med" w="med" type="none"/>
            <a:tailEnd len="med" w="med" type="none"/>
          </a:ln>
        </p:spPr>
      </p:cxnSp>
      <p:cxnSp>
        <p:nvCxnSpPr>
          <p:cNvPr id="495" name="Google Shape;495;p43"/>
          <p:cNvCxnSpPr>
            <a:stCxn id="484" idx="2"/>
            <a:endCxn id="488" idx="0"/>
          </p:cNvCxnSpPr>
          <p:nvPr/>
        </p:nvCxnSpPr>
        <p:spPr>
          <a:xfrm>
            <a:off x="7511025" y="3372550"/>
            <a:ext cx="0" cy="412800"/>
          </a:xfrm>
          <a:prstGeom prst="straightConnector1">
            <a:avLst/>
          </a:prstGeom>
          <a:noFill/>
          <a:ln cap="flat" cmpd="sng" w="9525">
            <a:solidFill>
              <a:schemeClr val="dk1"/>
            </a:solidFill>
            <a:prstDash val="solid"/>
            <a:round/>
            <a:headEnd len="med" w="med" type="none"/>
            <a:tailEnd len="med" w="med" type="none"/>
          </a:ln>
        </p:spPr>
      </p:cxnSp>
      <p:cxnSp>
        <p:nvCxnSpPr>
          <p:cNvPr id="496" name="Google Shape;496;p43"/>
          <p:cNvCxnSpPr>
            <a:stCxn id="469" idx="3"/>
            <a:endCxn id="481" idx="1"/>
          </p:cNvCxnSpPr>
          <p:nvPr/>
        </p:nvCxnSpPr>
        <p:spPr>
          <a:xfrm flipH="1">
            <a:off x="1531125" y="1449900"/>
            <a:ext cx="6068100" cy="1834500"/>
          </a:xfrm>
          <a:prstGeom prst="bentConnector5">
            <a:avLst>
              <a:gd fmla="val -14179" name="adj1"/>
              <a:gd fmla="val 78268" name="adj2"/>
              <a:gd fmla="val 113721"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Diagnosis and treatment flowchart</a:t>
            </a:r>
            <a:endParaRPr/>
          </a:p>
        </p:txBody>
      </p:sp>
      <p:sp>
        <p:nvSpPr>
          <p:cNvPr id="502" name="Google Shape;502;p44"/>
          <p:cNvSpPr/>
          <p:nvPr/>
        </p:nvSpPr>
        <p:spPr>
          <a:xfrm>
            <a:off x="720000" y="1247700"/>
            <a:ext cx="7704000" cy="3519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Fira Sans SemiBold"/>
                <a:ea typeface="Fira Sans SemiBold"/>
                <a:cs typeface="Fira Sans SemiBold"/>
                <a:sym typeface="Fira Sans SemiBold"/>
              </a:rPr>
              <a:t>Start</a:t>
            </a:r>
            <a:endParaRPr i="1" sz="1800">
              <a:solidFill>
                <a:schemeClr val="dk1"/>
              </a:solidFill>
              <a:latin typeface="Fira Sans SemiBold"/>
              <a:ea typeface="Fira Sans SemiBold"/>
              <a:cs typeface="Fira Sans SemiBold"/>
              <a:sym typeface="Fira Sans SemiBold"/>
            </a:endParaRPr>
          </a:p>
        </p:txBody>
      </p:sp>
      <p:sp>
        <p:nvSpPr>
          <p:cNvPr id="503" name="Google Shape;503;p44"/>
          <p:cNvSpPr/>
          <p:nvPr/>
        </p:nvSpPr>
        <p:spPr>
          <a:xfrm>
            <a:off x="2678177" y="1923975"/>
            <a:ext cx="1829400" cy="517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Fira Sans SemiBold"/>
                <a:ea typeface="Fira Sans SemiBold"/>
                <a:cs typeface="Fira Sans SemiBold"/>
                <a:sym typeface="Fira Sans SemiBold"/>
              </a:rPr>
              <a:t>Diagnostic test</a:t>
            </a:r>
            <a:endParaRPr i="1">
              <a:solidFill>
                <a:schemeClr val="dk1"/>
              </a:solidFill>
              <a:latin typeface="Fira Sans SemiBold"/>
              <a:ea typeface="Fira Sans SemiBold"/>
              <a:cs typeface="Fira Sans SemiBold"/>
              <a:sym typeface="Fira Sans SemiBold"/>
            </a:endParaRPr>
          </a:p>
        </p:txBody>
      </p:sp>
      <p:sp>
        <p:nvSpPr>
          <p:cNvPr id="504" name="Google Shape;504;p44"/>
          <p:cNvSpPr/>
          <p:nvPr/>
        </p:nvSpPr>
        <p:spPr>
          <a:xfrm>
            <a:off x="720000" y="1923975"/>
            <a:ext cx="1829400" cy="517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Fira Sans SemiBold"/>
                <a:ea typeface="Fira Sans SemiBold"/>
                <a:cs typeface="Fira Sans SemiBold"/>
                <a:sym typeface="Fira Sans SemiBold"/>
              </a:rPr>
              <a:t>Patient symptoms</a:t>
            </a:r>
            <a:endParaRPr i="1">
              <a:solidFill>
                <a:schemeClr val="dk1"/>
              </a:solidFill>
              <a:latin typeface="Fira Sans SemiBold"/>
              <a:ea typeface="Fira Sans SemiBold"/>
              <a:cs typeface="Fira Sans SemiBold"/>
              <a:sym typeface="Fira Sans SemiBold"/>
            </a:endParaRPr>
          </a:p>
        </p:txBody>
      </p:sp>
      <p:sp>
        <p:nvSpPr>
          <p:cNvPr id="505" name="Google Shape;505;p44"/>
          <p:cNvSpPr/>
          <p:nvPr/>
        </p:nvSpPr>
        <p:spPr>
          <a:xfrm>
            <a:off x="4636355" y="1923975"/>
            <a:ext cx="1829400" cy="517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Fira Sans SemiBold"/>
                <a:ea typeface="Fira Sans SemiBold"/>
                <a:cs typeface="Fira Sans SemiBold"/>
                <a:sym typeface="Fira Sans SemiBold"/>
              </a:rPr>
              <a:t>Diagnosis confirmed</a:t>
            </a:r>
            <a:endParaRPr i="1">
              <a:solidFill>
                <a:schemeClr val="dk1"/>
              </a:solidFill>
              <a:latin typeface="Fira Sans SemiBold"/>
              <a:ea typeface="Fira Sans SemiBold"/>
              <a:cs typeface="Fira Sans SemiBold"/>
              <a:sym typeface="Fira Sans SemiBold"/>
            </a:endParaRPr>
          </a:p>
        </p:txBody>
      </p:sp>
      <p:sp>
        <p:nvSpPr>
          <p:cNvPr id="506" name="Google Shape;506;p44"/>
          <p:cNvSpPr/>
          <p:nvPr/>
        </p:nvSpPr>
        <p:spPr>
          <a:xfrm>
            <a:off x="720000" y="2567750"/>
            <a:ext cx="1829400" cy="1421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Barlow"/>
                <a:ea typeface="Barlow"/>
                <a:cs typeface="Barlow"/>
                <a:sym typeface="Barlow"/>
              </a:rPr>
              <a:t>List the symptoms that the patient is experiencing: </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 symptoms of the patient</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 symptoms of the patient</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 symptoms of the patient</a:t>
            </a:r>
            <a:endParaRPr sz="1000">
              <a:solidFill>
                <a:schemeClr val="dk1"/>
              </a:solidFill>
              <a:latin typeface="Barlow"/>
              <a:ea typeface="Barlow"/>
              <a:cs typeface="Barlow"/>
              <a:sym typeface="Barlow"/>
            </a:endParaRPr>
          </a:p>
        </p:txBody>
      </p:sp>
      <p:cxnSp>
        <p:nvCxnSpPr>
          <p:cNvPr id="507" name="Google Shape;507;p44"/>
          <p:cNvCxnSpPr>
            <a:stCxn id="502" idx="2"/>
            <a:endCxn id="504" idx="0"/>
          </p:cNvCxnSpPr>
          <p:nvPr/>
        </p:nvCxnSpPr>
        <p:spPr>
          <a:xfrm rot="5400000">
            <a:off x="2941200" y="293100"/>
            <a:ext cx="324300" cy="2937300"/>
          </a:xfrm>
          <a:prstGeom prst="bentConnector3">
            <a:avLst>
              <a:gd fmla="val 50012" name="adj1"/>
            </a:avLst>
          </a:prstGeom>
          <a:noFill/>
          <a:ln cap="flat" cmpd="sng" w="9525">
            <a:solidFill>
              <a:schemeClr val="dk1"/>
            </a:solidFill>
            <a:prstDash val="solid"/>
            <a:round/>
            <a:headEnd len="med" w="med" type="none"/>
            <a:tailEnd len="med" w="med" type="none"/>
          </a:ln>
        </p:spPr>
      </p:cxnSp>
      <p:cxnSp>
        <p:nvCxnSpPr>
          <p:cNvPr id="508" name="Google Shape;508;p44"/>
          <p:cNvCxnSpPr>
            <a:stCxn id="504" idx="2"/>
            <a:endCxn id="506" idx="0"/>
          </p:cNvCxnSpPr>
          <p:nvPr/>
        </p:nvCxnSpPr>
        <p:spPr>
          <a:xfrm flipH="1" rot="-5400000">
            <a:off x="1572000" y="2504475"/>
            <a:ext cx="126000" cy="6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509" name="Google Shape;509;p44"/>
          <p:cNvCxnSpPr>
            <a:stCxn id="503" idx="2"/>
            <a:endCxn id="510" idx="0"/>
          </p:cNvCxnSpPr>
          <p:nvPr/>
        </p:nvCxnSpPr>
        <p:spPr>
          <a:xfrm flipH="1" rot="-5400000">
            <a:off x="3530177" y="2504475"/>
            <a:ext cx="126000" cy="600"/>
          </a:xfrm>
          <a:prstGeom prst="bentConnector3">
            <a:avLst>
              <a:gd fmla="val 49990" name="adj1"/>
            </a:avLst>
          </a:prstGeom>
          <a:noFill/>
          <a:ln cap="flat" cmpd="sng" w="9525">
            <a:solidFill>
              <a:schemeClr val="dk1"/>
            </a:solidFill>
            <a:prstDash val="solid"/>
            <a:round/>
            <a:headEnd len="med" w="med" type="none"/>
            <a:tailEnd len="med" w="med" type="none"/>
          </a:ln>
        </p:spPr>
      </p:cxnSp>
      <p:sp>
        <p:nvSpPr>
          <p:cNvPr id="510" name="Google Shape;510;p44"/>
          <p:cNvSpPr/>
          <p:nvPr/>
        </p:nvSpPr>
        <p:spPr>
          <a:xfrm>
            <a:off x="2678177" y="2567750"/>
            <a:ext cx="1829400" cy="1421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Barlow"/>
                <a:ea typeface="Barlow"/>
                <a:cs typeface="Barlow"/>
                <a:sym typeface="Barlow"/>
              </a:rPr>
              <a:t>List the diagnostic tests that were performed: </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a:t>
            </a:r>
            <a:r>
              <a:rPr lang="en" sz="1000">
                <a:solidFill>
                  <a:schemeClr val="dk1"/>
                </a:solidFill>
                <a:latin typeface="Barlow"/>
                <a:ea typeface="Barlow"/>
                <a:cs typeface="Barlow"/>
                <a:sym typeface="Barlow"/>
              </a:rPr>
              <a:t>the diagnostic test performed</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a:t>
            </a:r>
            <a:r>
              <a:rPr lang="en" sz="1000">
                <a:solidFill>
                  <a:schemeClr val="dk1"/>
                </a:solidFill>
                <a:latin typeface="Barlow"/>
                <a:ea typeface="Barlow"/>
                <a:cs typeface="Barlow"/>
                <a:sym typeface="Barlow"/>
              </a:rPr>
              <a:t>the diagnostic test performed</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a:t>
            </a:r>
            <a:r>
              <a:rPr lang="en" sz="1000">
                <a:solidFill>
                  <a:schemeClr val="dk1"/>
                </a:solidFill>
                <a:latin typeface="Barlow"/>
                <a:ea typeface="Barlow"/>
                <a:cs typeface="Barlow"/>
                <a:sym typeface="Barlow"/>
              </a:rPr>
              <a:t>the diagnostic test performed</a:t>
            </a:r>
            <a:endParaRPr sz="1000">
              <a:solidFill>
                <a:schemeClr val="dk1"/>
              </a:solidFill>
              <a:latin typeface="Barlow"/>
              <a:ea typeface="Barlow"/>
              <a:cs typeface="Barlow"/>
              <a:sym typeface="Barlow"/>
            </a:endParaRPr>
          </a:p>
        </p:txBody>
      </p:sp>
      <p:sp>
        <p:nvSpPr>
          <p:cNvPr id="511" name="Google Shape;511;p44"/>
          <p:cNvSpPr/>
          <p:nvPr/>
        </p:nvSpPr>
        <p:spPr>
          <a:xfrm>
            <a:off x="6594532" y="1923975"/>
            <a:ext cx="1829400" cy="517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Fira Sans SemiBold"/>
                <a:ea typeface="Fira Sans SemiBold"/>
                <a:cs typeface="Fira Sans SemiBold"/>
                <a:sym typeface="Fira Sans SemiBold"/>
              </a:rPr>
              <a:t>Prescribe treatment</a:t>
            </a:r>
            <a:endParaRPr i="1">
              <a:solidFill>
                <a:schemeClr val="dk1"/>
              </a:solidFill>
              <a:latin typeface="Fira Sans SemiBold"/>
              <a:ea typeface="Fira Sans SemiBold"/>
              <a:cs typeface="Fira Sans SemiBold"/>
              <a:sym typeface="Fira Sans SemiBold"/>
            </a:endParaRPr>
          </a:p>
        </p:txBody>
      </p:sp>
      <p:cxnSp>
        <p:nvCxnSpPr>
          <p:cNvPr id="512" name="Google Shape;512;p44"/>
          <p:cNvCxnSpPr>
            <a:stCxn id="511" idx="2"/>
            <a:endCxn id="513" idx="0"/>
          </p:cNvCxnSpPr>
          <p:nvPr/>
        </p:nvCxnSpPr>
        <p:spPr>
          <a:xfrm flipH="1" rot="-5400000">
            <a:off x="7446532" y="2504475"/>
            <a:ext cx="126000" cy="600"/>
          </a:xfrm>
          <a:prstGeom prst="bentConnector3">
            <a:avLst>
              <a:gd fmla="val 49990" name="adj1"/>
            </a:avLst>
          </a:prstGeom>
          <a:noFill/>
          <a:ln cap="flat" cmpd="sng" w="9525">
            <a:solidFill>
              <a:schemeClr val="dk1"/>
            </a:solidFill>
            <a:prstDash val="solid"/>
            <a:round/>
            <a:headEnd len="med" w="med" type="none"/>
            <a:tailEnd len="med" w="med" type="none"/>
          </a:ln>
        </p:spPr>
      </p:cxnSp>
      <p:sp>
        <p:nvSpPr>
          <p:cNvPr id="513" name="Google Shape;513;p44"/>
          <p:cNvSpPr/>
          <p:nvPr/>
        </p:nvSpPr>
        <p:spPr>
          <a:xfrm>
            <a:off x="6594532" y="2567750"/>
            <a:ext cx="1829400" cy="1421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Barlow"/>
                <a:ea typeface="Barlow"/>
                <a:cs typeface="Barlow"/>
                <a:sym typeface="Barlow"/>
              </a:rPr>
              <a:t>List the recommended treatment options</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a:t>
            </a:r>
            <a:endParaRPr sz="1000">
              <a:solidFill>
                <a:schemeClr val="dk1"/>
              </a:solidFill>
              <a:latin typeface="Barlow"/>
              <a:ea typeface="Barlow"/>
              <a:cs typeface="Barlow"/>
              <a:sym typeface="Barlow"/>
            </a:endParaRPr>
          </a:p>
          <a:p>
            <a:pPr indent="0" lvl="0" marL="285750" rtl="0" algn="l">
              <a:spcBef>
                <a:spcPts val="0"/>
              </a:spcBef>
              <a:spcAft>
                <a:spcPts val="0"/>
              </a:spcAft>
              <a:buNone/>
            </a:pPr>
            <a:r>
              <a:rPr lang="en" sz="1000">
                <a:solidFill>
                  <a:schemeClr val="dk1"/>
                </a:solidFill>
                <a:latin typeface="Barlow"/>
                <a:ea typeface="Barlow"/>
                <a:cs typeface="Barlow"/>
                <a:sym typeface="Barlow"/>
              </a:rPr>
              <a:t>treatment options</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a:t>
            </a:r>
            <a:endParaRPr sz="1000">
              <a:solidFill>
                <a:schemeClr val="dk1"/>
              </a:solidFill>
              <a:latin typeface="Barlow"/>
              <a:ea typeface="Barlow"/>
              <a:cs typeface="Barlow"/>
              <a:sym typeface="Barlow"/>
            </a:endParaRPr>
          </a:p>
          <a:p>
            <a:pPr indent="0" lvl="0" marL="285750" rtl="0" algn="l">
              <a:spcBef>
                <a:spcPts val="0"/>
              </a:spcBef>
              <a:spcAft>
                <a:spcPts val="0"/>
              </a:spcAft>
              <a:buNone/>
            </a:pPr>
            <a:r>
              <a:rPr lang="en" sz="1000">
                <a:solidFill>
                  <a:schemeClr val="dk1"/>
                </a:solidFill>
                <a:latin typeface="Barlow"/>
                <a:ea typeface="Barlow"/>
                <a:cs typeface="Barlow"/>
                <a:sym typeface="Barlow"/>
              </a:rPr>
              <a:t>treatment options</a:t>
            </a:r>
            <a:endParaRPr sz="1000">
              <a:solidFill>
                <a:schemeClr val="dk1"/>
              </a:solidFill>
              <a:latin typeface="Barlow"/>
              <a:ea typeface="Barlow"/>
              <a:cs typeface="Barlow"/>
              <a:sym typeface="Barlow"/>
            </a:endParaRPr>
          </a:p>
          <a:p>
            <a:pPr indent="-234950" lvl="0" marL="285750" rtl="0" algn="l">
              <a:spcBef>
                <a:spcPts val="0"/>
              </a:spcBef>
              <a:spcAft>
                <a:spcPts val="0"/>
              </a:spcAft>
              <a:buClr>
                <a:schemeClr val="dk1"/>
              </a:buClr>
              <a:buSzPts val="1000"/>
              <a:buFont typeface="Barlow"/>
              <a:buAutoNum type="alphaUcPeriod"/>
            </a:pPr>
            <a:r>
              <a:rPr lang="en" sz="1000">
                <a:solidFill>
                  <a:schemeClr val="dk1"/>
                </a:solidFill>
                <a:latin typeface="Barlow"/>
                <a:ea typeface="Barlow"/>
                <a:cs typeface="Barlow"/>
                <a:sym typeface="Barlow"/>
              </a:rPr>
              <a:t>Write the</a:t>
            </a:r>
            <a:endParaRPr sz="1000">
              <a:solidFill>
                <a:schemeClr val="dk1"/>
              </a:solidFill>
              <a:latin typeface="Barlow"/>
              <a:ea typeface="Barlow"/>
              <a:cs typeface="Barlow"/>
              <a:sym typeface="Barlow"/>
            </a:endParaRPr>
          </a:p>
          <a:p>
            <a:pPr indent="0" lvl="0" marL="285750" rtl="0" algn="l">
              <a:spcBef>
                <a:spcPts val="0"/>
              </a:spcBef>
              <a:spcAft>
                <a:spcPts val="0"/>
              </a:spcAft>
              <a:buNone/>
            </a:pPr>
            <a:r>
              <a:rPr lang="en" sz="1000">
                <a:solidFill>
                  <a:schemeClr val="dk1"/>
                </a:solidFill>
                <a:latin typeface="Barlow"/>
                <a:ea typeface="Barlow"/>
                <a:cs typeface="Barlow"/>
                <a:sym typeface="Barlow"/>
              </a:rPr>
              <a:t>treatment options</a:t>
            </a:r>
            <a:endParaRPr sz="1000">
              <a:solidFill>
                <a:schemeClr val="dk1"/>
              </a:solidFill>
              <a:latin typeface="Barlow"/>
              <a:ea typeface="Barlow"/>
              <a:cs typeface="Barlow"/>
              <a:sym typeface="Barlow"/>
            </a:endParaRPr>
          </a:p>
        </p:txBody>
      </p:sp>
      <p:sp>
        <p:nvSpPr>
          <p:cNvPr id="514" name="Google Shape;514;p44"/>
          <p:cNvSpPr/>
          <p:nvPr/>
        </p:nvSpPr>
        <p:spPr>
          <a:xfrm>
            <a:off x="720000" y="4256600"/>
            <a:ext cx="7704000" cy="351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Fira Sans SemiBold"/>
                <a:ea typeface="Fira Sans SemiBold"/>
                <a:cs typeface="Fira Sans SemiBold"/>
                <a:sym typeface="Fira Sans SemiBold"/>
              </a:rPr>
              <a:t>End</a:t>
            </a:r>
            <a:endParaRPr i="1" sz="1800">
              <a:solidFill>
                <a:schemeClr val="dk1"/>
              </a:solidFill>
              <a:latin typeface="Fira Sans SemiBold"/>
              <a:ea typeface="Fira Sans SemiBold"/>
              <a:cs typeface="Fira Sans SemiBold"/>
              <a:sym typeface="Fira Sans SemiBold"/>
            </a:endParaRPr>
          </a:p>
        </p:txBody>
      </p:sp>
      <p:cxnSp>
        <p:nvCxnSpPr>
          <p:cNvPr id="515" name="Google Shape;515;p44"/>
          <p:cNvCxnSpPr>
            <a:stCxn id="513" idx="2"/>
            <a:endCxn id="514" idx="0"/>
          </p:cNvCxnSpPr>
          <p:nvPr/>
        </p:nvCxnSpPr>
        <p:spPr>
          <a:xfrm rot="5400000">
            <a:off x="5906632" y="2654150"/>
            <a:ext cx="267900" cy="2937300"/>
          </a:xfrm>
          <a:prstGeom prst="bentConnector3">
            <a:avLst>
              <a:gd fmla="val 49972" name="adj1"/>
            </a:avLst>
          </a:prstGeom>
          <a:noFill/>
          <a:ln cap="flat" cmpd="sng" w="9525">
            <a:solidFill>
              <a:schemeClr val="dk1"/>
            </a:solidFill>
            <a:prstDash val="solid"/>
            <a:round/>
            <a:headEnd len="med" w="med" type="none"/>
            <a:tailEnd len="med" w="med" type="none"/>
          </a:ln>
        </p:spPr>
      </p:cxnSp>
      <p:cxnSp>
        <p:nvCxnSpPr>
          <p:cNvPr id="516" name="Google Shape;516;p44"/>
          <p:cNvCxnSpPr>
            <a:stCxn id="505" idx="2"/>
            <a:endCxn id="517" idx="0"/>
          </p:cNvCxnSpPr>
          <p:nvPr/>
        </p:nvCxnSpPr>
        <p:spPr>
          <a:xfrm flipH="1" rot="-5400000">
            <a:off x="5488355" y="2504475"/>
            <a:ext cx="126000" cy="600"/>
          </a:xfrm>
          <a:prstGeom prst="bentConnector3">
            <a:avLst>
              <a:gd fmla="val 49990" name="adj1"/>
            </a:avLst>
          </a:prstGeom>
          <a:noFill/>
          <a:ln cap="flat" cmpd="sng" w="9525">
            <a:solidFill>
              <a:schemeClr val="dk1"/>
            </a:solidFill>
            <a:prstDash val="solid"/>
            <a:round/>
            <a:headEnd len="med" w="med" type="none"/>
            <a:tailEnd len="med" w="med" type="none"/>
          </a:ln>
        </p:spPr>
      </p:cxnSp>
      <p:sp>
        <p:nvSpPr>
          <p:cNvPr id="517" name="Google Shape;517;p44"/>
          <p:cNvSpPr/>
          <p:nvPr/>
        </p:nvSpPr>
        <p:spPr>
          <a:xfrm>
            <a:off x="4636355" y="2567750"/>
            <a:ext cx="1829400" cy="1421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Barlow"/>
                <a:ea typeface="Barlow"/>
                <a:cs typeface="Barlow"/>
                <a:sym typeface="Barlow"/>
              </a:rPr>
              <a:t>This step represents the confirmation or ruling out of a specific disease diagnosis based on the results of the</a:t>
            </a:r>
            <a:endParaRPr sz="1000">
              <a:solidFill>
                <a:schemeClr val="dk1"/>
              </a:solidFill>
              <a:latin typeface="Barlow"/>
              <a:ea typeface="Barlow"/>
              <a:cs typeface="Barlow"/>
              <a:sym typeface="Barlow"/>
            </a:endParaRPr>
          </a:p>
          <a:p>
            <a:pPr indent="0" lvl="0" marL="0" rtl="0" algn="l">
              <a:spcBef>
                <a:spcPts val="0"/>
              </a:spcBef>
              <a:spcAft>
                <a:spcPts val="0"/>
              </a:spcAft>
              <a:buNone/>
            </a:pPr>
            <a:r>
              <a:rPr lang="en" sz="1000">
                <a:solidFill>
                  <a:schemeClr val="dk1"/>
                </a:solidFill>
                <a:latin typeface="Barlow"/>
                <a:ea typeface="Barlow"/>
                <a:cs typeface="Barlow"/>
                <a:sym typeface="Barlow"/>
              </a:rPr>
              <a:t>diagnostic tests</a:t>
            </a:r>
            <a:endParaRPr sz="1000">
              <a:solidFill>
                <a:schemeClr val="dk1"/>
              </a:solidFill>
              <a:latin typeface="Barlow"/>
              <a:ea typeface="Barlow"/>
              <a:cs typeface="Barlow"/>
              <a:sym typeface="Barlow"/>
            </a:endParaRPr>
          </a:p>
        </p:txBody>
      </p:sp>
      <p:cxnSp>
        <p:nvCxnSpPr>
          <p:cNvPr id="518" name="Google Shape;518;p44"/>
          <p:cNvCxnSpPr>
            <a:stCxn id="504" idx="3"/>
            <a:endCxn id="503" idx="1"/>
          </p:cNvCxnSpPr>
          <p:nvPr/>
        </p:nvCxnSpPr>
        <p:spPr>
          <a:xfrm>
            <a:off x="2549400" y="2182875"/>
            <a:ext cx="128700" cy="600"/>
          </a:xfrm>
          <a:prstGeom prst="bentConnector3">
            <a:avLst>
              <a:gd fmla="val 50030" name="adj1"/>
            </a:avLst>
          </a:prstGeom>
          <a:noFill/>
          <a:ln cap="flat" cmpd="sng" w="9525">
            <a:solidFill>
              <a:schemeClr val="dk1"/>
            </a:solidFill>
            <a:prstDash val="solid"/>
            <a:round/>
            <a:headEnd len="med" w="med" type="none"/>
            <a:tailEnd len="med" w="med" type="none"/>
          </a:ln>
        </p:spPr>
      </p:cxnSp>
      <p:cxnSp>
        <p:nvCxnSpPr>
          <p:cNvPr id="519" name="Google Shape;519;p44"/>
          <p:cNvCxnSpPr>
            <a:stCxn id="503" idx="3"/>
            <a:endCxn id="505" idx="1"/>
          </p:cNvCxnSpPr>
          <p:nvPr/>
        </p:nvCxnSpPr>
        <p:spPr>
          <a:xfrm>
            <a:off x="4507577" y="2182875"/>
            <a:ext cx="128700" cy="600"/>
          </a:xfrm>
          <a:prstGeom prst="bentConnector3">
            <a:avLst>
              <a:gd fmla="val 50030" name="adj1"/>
            </a:avLst>
          </a:prstGeom>
          <a:noFill/>
          <a:ln cap="flat" cmpd="sng" w="9525">
            <a:solidFill>
              <a:schemeClr val="dk1"/>
            </a:solidFill>
            <a:prstDash val="solid"/>
            <a:round/>
            <a:headEnd len="med" w="med" type="none"/>
            <a:tailEnd len="med" w="med" type="none"/>
          </a:ln>
        </p:spPr>
      </p:cxnSp>
      <p:cxnSp>
        <p:nvCxnSpPr>
          <p:cNvPr id="520" name="Google Shape;520;p44"/>
          <p:cNvCxnSpPr>
            <a:stCxn id="505" idx="3"/>
            <a:endCxn id="511" idx="1"/>
          </p:cNvCxnSpPr>
          <p:nvPr/>
        </p:nvCxnSpPr>
        <p:spPr>
          <a:xfrm>
            <a:off x="6465755" y="2182875"/>
            <a:ext cx="128700" cy="600"/>
          </a:xfrm>
          <a:prstGeom prst="bentConnector3">
            <a:avLst>
              <a:gd fmla="val 5003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5"/>
          <p:cNvSpPr txBox="1"/>
          <p:nvPr>
            <p:ph type="title"/>
          </p:nvPr>
        </p:nvSpPr>
        <p:spPr>
          <a:xfrm>
            <a:off x="714775" y="721550"/>
            <a:ext cx="4374000" cy="6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life impact</a:t>
            </a:r>
            <a:endParaRPr/>
          </a:p>
        </p:txBody>
      </p:sp>
      <p:sp>
        <p:nvSpPr>
          <p:cNvPr id="526" name="Google Shape;526;p45"/>
          <p:cNvSpPr txBox="1"/>
          <p:nvPr>
            <p:ph idx="1" type="subTitle"/>
          </p:nvPr>
        </p:nvSpPr>
        <p:spPr>
          <a:xfrm>
            <a:off x="714775" y="1349900"/>
            <a:ext cx="4374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any presentation, as it showcases the most human side of every subject</a:t>
            </a:r>
            <a:endParaRPr/>
          </a:p>
        </p:txBody>
      </p:sp>
      <p:pic>
        <p:nvPicPr>
          <p:cNvPr id="527" name="Google Shape;527;p45"/>
          <p:cNvPicPr preferRelativeResize="0"/>
          <p:nvPr>
            <p:ph idx="2" type="pic"/>
          </p:nvPr>
        </p:nvPicPr>
        <p:blipFill rotWithShape="1">
          <a:blip r:embed="rId3">
            <a:alphaModFix/>
          </a:blip>
          <a:srcRect b="18086" l="0" r="0" t="0"/>
          <a:stretch/>
        </p:blipFill>
        <p:spPr>
          <a:xfrm>
            <a:off x="714775" y="2217000"/>
            <a:ext cx="4374000" cy="2391600"/>
          </a:xfrm>
          <a:prstGeom prst="roundRect">
            <a:avLst>
              <a:gd fmla="val 16667" name="adj"/>
            </a:avLst>
          </a:prstGeom>
        </p:spPr>
      </p:pic>
      <p:pic>
        <p:nvPicPr>
          <p:cNvPr id="528" name="Google Shape;528;p45"/>
          <p:cNvPicPr preferRelativeResize="0"/>
          <p:nvPr>
            <p:ph idx="3" type="pic"/>
          </p:nvPr>
        </p:nvPicPr>
        <p:blipFill rotWithShape="1">
          <a:blip r:embed="rId4">
            <a:alphaModFix/>
          </a:blip>
          <a:srcRect b="6438" l="0" r="0" t="6438"/>
          <a:stretch/>
        </p:blipFill>
        <p:spPr>
          <a:xfrm>
            <a:off x="5311675" y="535000"/>
            <a:ext cx="3117300" cy="4073700"/>
          </a:xfrm>
          <a:prstGeom prst="roundRect">
            <a:avLst>
              <a:gd fmla="val 12769" name="adj"/>
            </a:avLst>
          </a:prstGeom>
        </p:spPr>
      </p:pic>
      <p:sp>
        <p:nvSpPr>
          <p:cNvPr id="529" name="Google Shape;529;p45"/>
          <p:cNvSpPr/>
          <p:nvPr/>
        </p:nvSpPr>
        <p:spPr>
          <a:xfrm flipH="1" rot="-7623154">
            <a:off x="7610676" y="888416"/>
            <a:ext cx="1768360" cy="470760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aphicFrame>
        <p:nvGraphicFramePr>
          <p:cNvPr id="534" name="Google Shape;534;p46"/>
          <p:cNvGraphicFramePr/>
          <p:nvPr/>
        </p:nvGraphicFramePr>
        <p:xfrm>
          <a:off x="5048388" y="1117975"/>
          <a:ext cx="3000000" cy="3000000"/>
        </p:xfrm>
        <a:graphic>
          <a:graphicData uri="http://schemas.openxmlformats.org/drawingml/2006/table">
            <a:tbl>
              <a:tblPr>
                <a:noFill/>
                <a:tableStyleId>{0F429AF3-7DE5-4F2A-8AF1-7A4EC0648901}</a:tableStyleId>
              </a:tblPr>
              <a:tblGrid>
                <a:gridCol w="667525"/>
                <a:gridCol w="1245650"/>
                <a:gridCol w="1460300"/>
              </a:tblGrid>
              <a:tr h="378550">
                <a:tc>
                  <a:txBody>
                    <a:bodyPr/>
                    <a:lstStyle/>
                    <a:p>
                      <a:pPr indent="0" lvl="0" marL="0" rtl="0" algn="l">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R</a:t>
                      </a:r>
                      <a:r>
                        <a:rPr i="1" lang="en" sz="1200">
                          <a:solidFill>
                            <a:schemeClr val="dk1"/>
                          </a:solidFill>
                          <a:latin typeface="Fira Sans SemiBold"/>
                          <a:ea typeface="Fira Sans SemiBold"/>
                          <a:cs typeface="Fira Sans SemiBold"/>
                          <a:sym typeface="Fira Sans SemiBold"/>
                        </a:rPr>
                        <a:t>egion</a:t>
                      </a:r>
                      <a:endParaRPr i="1" sz="1200">
                        <a:solidFill>
                          <a:schemeClr val="dk1"/>
                        </a:solidFill>
                        <a:latin typeface="Fira Sans SemiBold"/>
                        <a:ea typeface="Fira Sans SemiBold"/>
                        <a:cs typeface="Fira Sans SemiBold"/>
                        <a:sym typeface="Fira Sans SemiBold"/>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Number of cases</a:t>
                      </a:r>
                      <a:endParaRPr i="1" sz="1200">
                        <a:solidFill>
                          <a:schemeClr val="dk1"/>
                        </a:solidFill>
                        <a:latin typeface="Fira Sans SemiBold"/>
                        <a:ea typeface="Fira Sans SemiBold"/>
                        <a:cs typeface="Fira Sans SemiBold"/>
                        <a:sym typeface="Fira Sans SemiBold"/>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lnSpc>
                          <a:spcPct val="100000"/>
                        </a:lnSpc>
                        <a:spcBef>
                          <a:spcPts val="0"/>
                        </a:spcBef>
                        <a:spcAft>
                          <a:spcPts val="0"/>
                        </a:spcAft>
                        <a:buNone/>
                      </a:pPr>
                      <a:r>
                        <a:rPr i="1" lang="en" sz="1200">
                          <a:solidFill>
                            <a:schemeClr val="dk1"/>
                          </a:solidFill>
                          <a:latin typeface="Fira Sans SemiBold"/>
                          <a:ea typeface="Fira Sans SemiBold"/>
                          <a:cs typeface="Fira Sans SemiBold"/>
                          <a:sym typeface="Fira Sans SemiBold"/>
                        </a:rPr>
                        <a:t>Percentage of cases</a:t>
                      </a:r>
                      <a:endParaRPr i="1" sz="1200">
                        <a:solidFill>
                          <a:schemeClr val="dk1"/>
                        </a:solidFill>
                        <a:latin typeface="Fira Sans SemiBold"/>
                        <a:ea typeface="Fira Sans SemiBold"/>
                        <a:cs typeface="Fira Sans SemiBold"/>
                        <a:sym typeface="Fira Sans SemiBold"/>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67425">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North</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1,000</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20%</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67425">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South</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2,500</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50%</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67425">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East</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1,200</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24%</a:t>
                      </a:r>
                      <a:endParaRPr sz="1000">
                        <a:solidFill>
                          <a:schemeClr val="dk1"/>
                        </a:solidFill>
                        <a:latin typeface="Barlow"/>
                        <a:ea typeface="Barlow"/>
                        <a:cs typeface="Barlow"/>
                        <a:sym typeface="Barlow"/>
                      </a:endParaRPr>
                    </a:p>
                  </a:txBody>
                  <a:tcPr marT="9125" marB="9125" marR="9125" marL="27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535" name="Google Shape;535;p46"/>
          <p:cNvSpPr txBox="1"/>
          <p:nvPr>
            <p:ph type="title"/>
          </p:nvPr>
        </p:nvSpPr>
        <p:spPr>
          <a:xfrm>
            <a:off x="715100" y="445025"/>
            <a:ext cx="7713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 management</a:t>
            </a:r>
            <a:endParaRPr/>
          </a:p>
        </p:txBody>
      </p:sp>
      <p:sp>
        <p:nvSpPr>
          <p:cNvPr id="536" name="Google Shape;536;p46"/>
          <p:cNvSpPr txBox="1"/>
          <p:nvPr/>
        </p:nvSpPr>
        <p:spPr>
          <a:xfrm>
            <a:off x="715100" y="1119488"/>
            <a:ext cx="4054200" cy="7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Fira Sans SemiBold"/>
                <a:ea typeface="Fira Sans SemiBold"/>
                <a:cs typeface="Fira Sans SemiBold"/>
                <a:sym typeface="Fira Sans SemiBold"/>
              </a:rPr>
              <a:t>Number of cases of the </a:t>
            </a:r>
            <a:r>
              <a:rPr i="1" lang="en" sz="1800">
                <a:solidFill>
                  <a:schemeClr val="dk1"/>
                </a:solidFill>
                <a:latin typeface="Fira Sans SemiBold"/>
                <a:ea typeface="Fira Sans SemiBold"/>
                <a:cs typeface="Fira Sans SemiBold"/>
                <a:sym typeface="Fira Sans SemiBold"/>
              </a:rPr>
              <a:t>disease</a:t>
            </a:r>
            <a:endParaRPr i="1" sz="1800">
              <a:solidFill>
                <a:schemeClr val="dk1"/>
              </a:solidFill>
              <a:latin typeface="Fira Sans SemiBold"/>
              <a:ea typeface="Fira Sans SemiBold"/>
              <a:cs typeface="Fira Sans SemiBold"/>
              <a:sym typeface="Fira Sans SemiBold"/>
            </a:endParaRPr>
          </a:p>
          <a:p>
            <a:pPr indent="0" lvl="0" marL="0" rtl="0" algn="l">
              <a:spcBef>
                <a:spcPts val="0"/>
              </a:spcBef>
              <a:spcAft>
                <a:spcPts val="0"/>
              </a:spcAft>
              <a:buNone/>
            </a:pPr>
            <a:r>
              <a:rPr i="1" lang="en" sz="1800">
                <a:solidFill>
                  <a:schemeClr val="dk1"/>
                </a:solidFill>
                <a:latin typeface="Fira Sans SemiBold"/>
                <a:ea typeface="Fira Sans SemiBold"/>
                <a:cs typeface="Fira Sans SemiBold"/>
                <a:sym typeface="Fira Sans SemiBold"/>
              </a:rPr>
              <a:t>over time</a:t>
            </a:r>
            <a:endParaRPr i="1" sz="1800">
              <a:solidFill>
                <a:schemeClr val="dk1"/>
              </a:solidFill>
              <a:latin typeface="Fira Sans SemiBold"/>
              <a:ea typeface="Fira Sans SemiBold"/>
              <a:cs typeface="Fira Sans SemiBold"/>
              <a:sym typeface="Fira Sans SemiBold"/>
            </a:endParaRPr>
          </a:p>
        </p:txBody>
      </p:sp>
      <p:sp>
        <p:nvSpPr>
          <p:cNvPr id="537" name="Google Shape;537;p46"/>
          <p:cNvSpPr txBox="1"/>
          <p:nvPr/>
        </p:nvSpPr>
        <p:spPr>
          <a:xfrm>
            <a:off x="853725" y="4346225"/>
            <a:ext cx="7436700" cy="2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Follow the link in the graph to modify its data and then paste the new one here. </a:t>
            </a:r>
            <a:r>
              <a:rPr b="1" lang="en" sz="1000" u="sng">
                <a:solidFill>
                  <a:schemeClr val="dk1"/>
                </a:solidFill>
                <a:latin typeface="Barlow"/>
                <a:ea typeface="Barlow"/>
                <a:cs typeface="Barlow"/>
                <a:sym typeface="Barlow"/>
                <a:hlinkClick r:id="rId3">
                  <a:extLst>
                    <a:ext uri="{A12FA001-AC4F-418D-AE19-62706E023703}">
                      <ahyp:hlinkClr val="tx"/>
                    </a:ext>
                  </a:extLst>
                </a:hlinkClick>
              </a:rPr>
              <a:t>For more info, click here</a:t>
            </a:r>
            <a:endParaRPr b="1" sz="1000">
              <a:solidFill>
                <a:schemeClr val="dk1"/>
              </a:solidFill>
              <a:latin typeface="Barlow"/>
              <a:ea typeface="Barlow"/>
              <a:cs typeface="Barlow"/>
              <a:sym typeface="Barlow"/>
            </a:endParaRPr>
          </a:p>
        </p:txBody>
      </p:sp>
      <p:sp>
        <p:nvSpPr>
          <p:cNvPr id="538" name="Google Shape;538;p46"/>
          <p:cNvSpPr txBox="1"/>
          <p:nvPr/>
        </p:nvSpPr>
        <p:spPr>
          <a:xfrm>
            <a:off x="715100" y="1858388"/>
            <a:ext cx="4054200" cy="738900"/>
          </a:xfrm>
          <a:prstGeom prst="rect">
            <a:avLst/>
          </a:prstGeom>
          <a:noFill/>
          <a:ln>
            <a:noFill/>
          </a:ln>
        </p:spPr>
        <p:txBody>
          <a:bodyPr anchorCtr="0" anchor="t" bIns="91425" lIns="91425" spcFirstLastPara="1" rIns="91425" wrap="square" tIns="91425">
            <a:noAutofit/>
          </a:bodyPr>
          <a:lstStyle/>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Describe the trend of the disease cases over time</a:t>
            </a:r>
            <a:endParaRPr sz="1200">
              <a:solidFill>
                <a:schemeClr val="dk1"/>
              </a:solidFill>
              <a:latin typeface="Barlow"/>
              <a:ea typeface="Barlow"/>
              <a:cs typeface="Barlow"/>
              <a:sym typeface="Barlow"/>
            </a:endParaRPr>
          </a:p>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Provide key insights or observations about the graph</a:t>
            </a:r>
            <a:endParaRPr sz="1200">
              <a:solidFill>
                <a:schemeClr val="dk1"/>
              </a:solidFill>
              <a:latin typeface="Barlow"/>
              <a:ea typeface="Barlow"/>
              <a:cs typeface="Barlow"/>
              <a:sym typeface="Barlow"/>
            </a:endParaRPr>
          </a:p>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Explain any significant changes or patterns in the graph</a:t>
            </a:r>
            <a:endParaRPr sz="1200">
              <a:solidFill>
                <a:schemeClr val="dk1"/>
              </a:solidFill>
              <a:latin typeface="Barlow"/>
              <a:ea typeface="Barlow"/>
              <a:cs typeface="Barlow"/>
              <a:sym typeface="Barlow"/>
            </a:endParaRPr>
          </a:p>
        </p:txBody>
      </p:sp>
      <p:sp>
        <p:nvSpPr>
          <p:cNvPr id="539" name="Google Shape;539;p46"/>
          <p:cNvSpPr txBox="1"/>
          <p:nvPr/>
        </p:nvSpPr>
        <p:spPr>
          <a:xfrm>
            <a:off x="5008075" y="2681475"/>
            <a:ext cx="3413700" cy="1662300"/>
          </a:xfrm>
          <a:prstGeom prst="rect">
            <a:avLst/>
          </a:prstGeom>
          <a:noFill/>
          <a:ln>
            <a:noFill/>
          </a:ln>
        </p:spPr>
        <p:txBody>
          <a:bodyPr anchorCtr="0" anchor="t" bIns="91425" lIns="91425" spcFirstLastPara="1" rIns="91425" wrap="square" tIns="91425">
            <a:noAutofit/>
          </a:bodyPr>
          <a:lstStyle/>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List the regions or areas that are relevant for the disease</a:t>
            </a:r>
            <a:endParaRPr sz="1200">
              <a:solidFill>
                <a:schemeClr val="dk1"/>
              </a:solidFill>
              <a:latin typeface="Barlow"/>
              <a:ea typeface="Barlow"/>
              <a:cs typeface="Barlow"/>
              <a:sym typeface="Barlow"/>
            </a:endParaRPr>
          </a:p>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Enter the number of cases for each region, area or country </a:t>
            </a:r>
            <a:endParaRPr sz="1200">
              <a:solidFill>
                <a:schemeClr val="dk1"/>
              </a:solidFill>
              <a:latin typeface="Barlow"/>
              <a:ea typeface="Barlow"/>
              <a:cs typeface="Barlow"/>
              <a:sym typeface="Barlow"/>
            </a:endParaRPr>
          </a:p>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Describe any notable variations or trends among the regions</a:t>
            </a:r>
            <a:endParaRPr sz="1200">
              <a:solidFill>
                <a:schemeClr val="dk1"/>
              </a:solidFill>
              <a:latin typeface="Barlow"/>
              <a:ea typeface="Barlow"/>
              <a:cs typeface="Barlow"/>
              <a:sym typeface="Barlow"/>
            </a:endParaRPr>
          </a:p>
          <a:p>
            <a:pPr indent="-190500" lvl="0" marL="228600" rtl="0" algn="l">
              <a:spcBef>
                <a:spcPts val="0"/>
              </a:spcBef>
              <a:spcAft>
                <a:spcPts val="0"/>
              </a:spcAft>
              <a:buClr>
                <a:schemeClr val="dk1"/>
              </a:buClr>
              <a:buSzPts val="1200"/>
              <a:buFont typeface="Barlow"/>
              <a:buChar char="●"/>
            </a:pPr>
            <a:r>
              <a:rPr lang="en" sz="1200">
                <a:solidFill>
                  <a:schemeClr val="dk1"/>
                </a:solidFill>
                <a:latin typeface="Barlow"/>
                <a:ea typeface="Barlow"/>
                <a:cs typeface="Barlow"/>
                <a:sym typeface="Barlow"/>
              </a:rPr>
              <a:t>Provide additional details or observations about the table</a:t>
            </a:r>
            <a:endParaRPr sz="1200">
              <a:solidFill>
                <a:schemeClr val="dk1"/>
              </a:solidFill>
              <a:latin typeface="Barlow"/>
              <a:ea typeface="Barlow"/>
              <a:cs typeface="Barlow"/>
              <a:sym typeface="Barlow"/>
            </a:endParaRPr>
          </a:p>
        </p:txBody>
      </p:sp>
      <p:pic>
        <p:nvPicPr>
          <p:cNvPr id="540" name="Google Shape;540;p46" title="Chart">
            <a:hlinkClick r:id="rId4"/>
          </p:cNvPr>
          <p:cNvPicPr preferRelativeResize="0"/>
          <p:nvPr/>
        </p:nvPicPr>
        <p:blipFill>
          <a:blip r:embed="rId5">
            <a:alphaModFix/>
          </a:blip>
          <a:stretch>
            <a:fillRect/>
          </a:stretch>
        </p:blipFill>
        <p:spPr>
          <a:xfrm>
            <a:off x="715100" y="2755125"/>
            <a:ext cx="4054199" cy="1587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7"/>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 overview and conclusions</a:t>
            </a:r>
            <a:endParaRPr/>
          </a:p>
        </p:txBody>
      </p:sp>
      <p:graphicFrame>
        <p:nvGraphicFramePr>
          <p:cNvPr id="546" name="Google Shape;546;p47"/>
          <p:cNvGraphicFramePr/>
          <p:nvPr/>
        </p:nvGraphicFramePr>
        <p:xfrm>
          <a:off x="720000" y="1393200"/>
          <a:ext cx="3000000" cy="3000000"/>
        </p:xfrm>
        <a:graphic>
          <a:graphicData uri="http://schemas.openxmlformats.org/drawingml/2006/table">
            <a:tbl>
              <a:tblPr>
                <a:noFill/>
                <a:tableStyleId>{8D72BDE7-0B2C-4188-A39D-A1527D114654}</a:tableStyleId>
              </a:tblPr>
              <a:tblGrid>
                <a:gridCol w="1143000"/>
                <a:gridCol w="2568950"/>
              </a:tblGrid>
              <a:tr h="420975">
                <a:tc gridSpan="2">
                  <a:txBody>
                    <a:bodyPr/>
                    <a:lstStyle/>
                    <a:p>
                      <a:pPr indent="0" lvl="0" marL="0" rtl="0" algn="l">
                        <a:spcBef>
                          <a:spcPts val="0"/>
                        </a:spcBef>
                        <a:spcAft>
                          <a:spcPts val="0"/>
                        </a:spcAft>
                        <a:buNone/>
                      </a:pPr>
                      <a:r>
                        <a:rPr i="1" lang="en" sz="1800">
                          <a:solidFill>
                            <a:schemeClr val="dk1"/>
                          </a:solidFill>
                          <a:latin typeface="Fira Sans Medium"/>
                          <a:ea typeface="Fira Sans Medium"/>
                          <a:cs typeface="Fira Sans Medium"/>
                          <a:sym typeface="Fira Sans Medium"/>
                        </a:rPr>
                        <a:t>Information</a:t>
                      </a:r>
                      <a:endParaRPr i="1">
                        <a:latin typeface="Fira Sans Medium"/>
                        <a:ea typeface="Fira Sans Medium"/>
                        <a:cs typeface="Fira Sans Medium"/>
                        <a:sym typeface="Fira Sans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hMerge="1"/>
              </a:tr>
              <a:tr h="558875">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Causes</a:t>
                      </a:r>
                      <a:endParaRPr b="1"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Barlow"/>
                          <a:ea typeface="Barlow"/>
                          <a:cs typeface="Barlow"/>
                          <a:sym typeface="Barlow"/>
                        </a:rPr>
                        <a:t>Enter the specific information relative to this section</a:t>
                      </a:r>
                      <a:endParaRPr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58875">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Symptoms</a:t>
                      </a:r>
                      <a:endParaRPr b="1"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Barlow"/>
                          <a:ea typeface="Barlow"/>
                          <a:cs typeface="Barlow"/>
                          <a:sym typeface="Barlow"/>
                        </a:rPr>
                        <a:t>Enter the specific information relative to this section</a:t>
                      </a:r>
                      <a:endParaRPr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58875">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Diagnosis</a:t>
                      </a:r>
                      <a:endParaRPr b="1"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Barlow"/>
                          <a:ea typeface="Barlow"/>
                          <a:cs typeface="Barlow"/>
                          <a:sym typeface="Barlow"/>
                        </a:rPr>
                        <a:t>Enter the specific information relative to this section</a:t>
                      </a:r>
                      <a:endParaRPr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58875">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Treatment</a:t>
                      </a:r>
                      <a:endParaRPr b="1"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Barlow"/>
                          <a:ea typeface="Barlow"/>
                          <a:cs typeface="Barlow"/>
                          <a:sym typeface="Barlow"/>
                        </a:rPr>
                        <a:t>Enter the specific information relative to this section</a:t>
                      </a:r>
                      <a:endParaRPr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558875">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Prevention</a:t>
                      </a:r>
                      <a:endParaRPr b="1"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Barlow"/>
                          <a:ea typeface="Barlow"/>
                          <a:cs typeface="Barlow"/>
                          <a:sym typeface="Barlow"/>
                        </a:rPr>
                        <a:t>Enter the specific information relative to this section</a:t>
                      </a:r>
                      <a:endParaRPr sz="1200">
                        <a:solidFill>
                          <a:schemeClr val="dk1"/>
                        </a:solidFill>
                        <a:latin typeface="Barlow"/>
                        <a:ea typeface="Barlow"/>
                        <a:cs typeface="Barlow"/>
                        <a:sym typeface="Barlow"/>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547" name="Google Shape;547;p47"/>
          <p:cNvSpPr txBox="1"/>
          <p:nvPr>
            <p:ph idx="4294967295" type="subTitle"/>
          </p:nvPr>
        </p:nvSpPr>
        <p:spPr>
          <a:xfrm>
            <a:off x="4581425" y="1373845"/>
            <a:ext cx="38427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Fira Sans SemiBold"/>
                <a:ea typeface="Fira Sans SemiBold"/>
                <a:cs typeface="Fira Sans SemiBold"/>
                <a:sym typeface="Fira Sans SemiBold"/>
              </a:rPr>
              <a:t>Key findings</a:t>
            </a:r>
            <a:endParaRPr i="1" sz="1800">
              <a:latin typeface="Fira Sans SemiBold"/>
              <a:ea typeface="Fira Sans SemiBold"/>
              <a:cs typeface="Fira Sans SemiBold"/>
              <a:sym typeface="Fira Sans SemiBold"/>
            </a:endParaRPr>
          </a:p>
        </p:txBody>
      </p:sp>
      <p:sp>
        <p:nvSpPr>
          <p:cNvPr id="548" name="Google Shape;548;p47"/>
          <p:cNvSpPr txBox="1"/>
          <p:nvPr>
            <p:ph idx="4294967295" type="subTitle"/>
          </p:nvPr>
        </p:nvSpPr>
        <p:spPr>
          <a:xfrm>
            <a:off x="4581428" y="1826196"/>
            <a:ext cx="3842700" cy="9234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Summarize the most important or relevant aspects of the disease</a:t>
            </a:r>
            <a:endParaRPr/>
          </a:p>
          <a:p>
            <a:pPr indent="-304800" lvl="0" marL="342900" rtl="0" algn="l">
              <a:spcBef>
                <a:spcPts val="0"/>
              </a:spcBef>
              <a:spcAft>
                <a:spcPts val="0"/>
              </a:spcAft>
              <a:buSzPts val="1200"/>
              <a:buChar char="●"/>
            </a:pPr>
            <a:r>
              <a:rPr lang="en"/>
              <a:t>Use bullet points to present the key findings in a clear and organized manner</a:t>
            </a:r>
            <a:endParaRPr/>
          </a:p>
        </p:txBody>
      </p:sp>
      <p:sp>
        <p:nvSpPr>
          <p:cNvPr id="549" name="Google Shape;549;p47"/>
          <p:cNvSpPr txBox="1"/>
          <p:nvPr>
            <p:ph idx="4294967295" type="subTitle"/>
          </p:nvPr>
        </p:nvSpPr>
        <p:spPr>
          <a:xfrm>
            <a:off x="4581425" y="2860225"/>
            <a:ext cx="38427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Fira Sans SemiBold"/>
                <a:ea typeface="Fira Sans SemiBold"/>
                <a:cs typeface="Fira Sans SemiBold"/>
                <a:sym typeface="Fira Sans SemiBold"/>
              </a:rPr>
              <a:t>Conclusions</a:t>
            </a:r>
            <a:endParaRPr i="1" sz="1800">
              <a:latin typeface="Fira Sans SemiBold"/>
              <a:ea typeface="Fira Sans SemiBold"/>
              <a:cs typeface="Fira Sans SemiBold"/>
              <a:sym typeface="Fira Sans SemiBold"/>
            </a:endParaRPr>
          </a:p>
        </p:txBody>
      </p:sp>
      <p:sp>
        <p:nvSpPr>
          <p:cNvPr id="550" name="Google Shape;550;p47"/>
          <p:cNvSpPr txBox="1"/>
          <p:nvPr>
            <p:ph idx="4294967295" type="subTitle"/>
          </p:nvPr>
        </p:nvSpPr>
        <p:spPr>
          <a:xfrm>
            <a:off x="5136450" y="3337000"/>
            <a:ext cx="3292500" cy="58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this section, summarize the key findings from the disease study</a:t>
            </a:r>
            <a:endParaRPr/>
          </a:p>
        </p:txBody>
      </p:sp>
      <p:sp>
        <p:nvSpPr>
          <p:cNvPr id="551" name="Google Shape;551;p47"/>
          <p:cNvSpPr txBox="1"/>
          <p:nvPr>
            <p:ph idx="4294967295" type="subTitle"/>
          </p:nvPr>
        </p:nvSpPr>
        <p:spPr>
          <a:xfrm>
            <a:off x="5136450" y="4022798"/>
            <a:ext cx="3292500" cy="58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Provide an overview of the implications for the current diagnosis and treatment plan</a:t>
            </a:r>
            <a:endParaRPr/>
          </a:p>
        </p:txBody>
      </p:sp>
      <p:sp>
        <p:nvSpPr>
          <p:cNvPr id="552" name="Google Shape;552;p47"/>
          <p:cNvSpPr/>
          <p:nvPr/>
        </p:nvSpPr>
        <p:spPr>
          <a:xfrm>
            <a:off x="4677825" y="3446650"/>
            <a:ext cx="362400" cy="36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Barlow"/>
                <a:ea typeface="Barlow"/>
                <a:cs typeface="Barlow"/>
                <a:sym typeface="Barlow"/>
              </a:rPr>
              <a:t>1</a:t>
            </a:r>
            <a:endParaRPr sz="1600">
              <a:solidFill>
                <a:schemeClr val="dk1"/>
              </a:solidFill>
              <a:latin typeface="Barlow"/>
              <a:ea typeface="Barlow"/>
              <a:cs typeface="Barlow"/>
              <a:sym typeface="Barlow"/>
            </a:endParaRPr>
          </a:p>
        </p:txBody>
      </p:sp>
      <p:sp>
        <p:nvSpPr>
          <p:cNvPr id="553" name="Google Shape;553;p47"/>
          <p:cNvSpPr/>
          <p:nvPr/>
        </p:nvSpPr>
        <p:spPr>
          <a:xfrm>
            <a:off x="4677825" y="4132448"/>
            <a:ext cx="362400" cy="36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Barlow"/>
                <a:ea typeface="Barlow"/>
                <a:cs typeface="Barlow"/>
                <a:sym typeface="Barlow"/>
              </a:rPr>
              <a:t>2</a:t>
            </a:r>
            <a:endParaRPr sz="16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idx="1" type="body"/>
          </p:nvPr>
        </p:nvSpPr>
        <p:spPr>
          <a:xfrm>
            <a:off x="720000" y="1259100"/>
            <a:ext cx="77040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sp>
        <p:nvSpPr>
          <p:cNvPr id="305" name="Google Shape;305;p30"/>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06" name="Google Shape;306;p30"/>
          <p:cNvGraphicFramePr/>
          <p:nvPr/>
        </p:nvGraphicFramePr>
        <p:xfrm>
          <a:off x="720000" y="1795975"/>
          <a:ext cx="3000000" cy="3000000"/>
        </p:xfrm>
        <a:graphic>
          <a:graphicData uri="http://schemas.openxmlformats.org/drawingml/2006/table">
            <a:tbl>
              <a:tblPr>
                <a:noFill/>
                <a:tableStyleId>{8D72BDE7-0B2C-4188-A39D-A1527D114654}</a:tableStyleId>
              </a:tblPr>
              <a:tblGrid>
                <a:gridCol w="2443825"/>
                <a:gridCol w="5260175"/>
              </a:tblGrid>
              <a:tr h="350500">
                <a:tc>
                  <a:txBody>
                    <a:bodyPr/>
                    <a:lstStyle/>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3"/>
                        </a:rPr>
                        <a:t>Fonts</a:t>
                      </a:r>
                      <a:endParaRPr b="1" sz="1000" u="sng">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To view this template correctly in PowerPoint, download and install the fonts we used</a:t>
                      </a:r>
                      <a:endParaRPr sz="1000">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4"/>
                        </a:rPr>
                        <a:t>Used </a:t>
                      </a:r>
                      <a:r>
                        <a:rPr lang="en" sz="1000">
                          <a:solidFill>
                            <a:schemeClr val="dk1"/>
                          </a:solidFill>
                          <a:latin typeface="Barlow"/>
                          <a:ea typeface="Barlow"/>
                          <a:cs typeface="Barlow"/>
                          <a:sym typeface="Barlow"/>
                        </a:rPr>
                        <a:t>and </a:t>
                      </a:r>
                      <a:r>
                        <a:rPr b="1" lang="en" sz="1000" u="sng">
                          <a:solidFill>
                            <a:schemeClr val="hlink"/>
                          </a:solidFill>
                          <a:latin typeface="Barlow"/>
                          <a:ea typeface="Barlow"/>
                          <a:cs typeface="Barlow"/>
                          <a:sym typeface="Barlow"/>
                          <a:hlinkClick action="ppaction://hlinksldjump" r:id="rId5"/>
                        </a:rPr>
                        <a:t>alternative</a:t>
                      </a:r>
                      <a:r>
                        <a:rPr b="1" lang="en" sz="1000" u="sng">
                          <a:solidFill>
                            <a:schemeClr val="hlink"/>
                          </a:solidFill>
                          <a:latin typeface="Barlow"/>
                          <a:ea typeface="Barlow"/>
                          <a:cs typeface="Barlow"/>
                          <a:sym typeface="Barlow"/>
                          <a:hlinkClick action="ppaction://hlinksldjump" r:id="rId6"/>
                        </a:rPr>
                        <a:t> resources</a:t>
                      </a:r>
                      <a:endParaRPr b="1" sz="1000" u="sng">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None/>
                      </a:pPr>
                      <a:r>
                        <a:rPr lang="en" sz="1000">
                          <a:solidFill>
                            <a:schemeClr val="dk1"/>
                          </a:solidFill>
                          <a:latin typeface="Barlow"/>
                          <a:ea typeface="Barlow"/>
                          <a:cs typeface="Barlow"/>
                          <a:sym typeface="Barlow"/>
                        </a:rPr>
                        <a:t>An assortment of graphic resources that are suitable for use in this presentation</a:t>
                      </a:r>
                      <a:endParaRPr sz="1000">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7"/>
                        </a:rPr>
                        <a:t>Thanks slide</a:t>
                      </a:r>
                      <a:endParaRPr b="1" sz="1000" u="sng">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You must keep it so that proper credits for our design are given</a:t>
                      </a:r>
                      <a:endParaRPr sz="1000">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8"/>
                        </a:rPr>
                        <a:t>Colors</a:t>
                      </a:r>
                      <a:endParaRPr b="1" sz="1000" u="sng">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All the colors used in this presentation</a:t>
                      </a:r>
                      <a:endParaRPr sz="1000">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9"/>
                        </a:rPr>
                        <a:t>Icons </a:t>
                      </a:r>
                      <a:r>
                        <a:rPr lang="en" sz="1000">
                          <a:solidFill>
                            <a:schemeClr val="dk1"/>
                          </a:solidFill>
                          <a:latin typeface="Barlow"/>
                          <a:ea typeface="Barlow"/>
                          <a:cs typeface="Barlow"/>
                          <a:sym typeface="Barlow"/>
                        </a:rPr>
                        <a:t>and </a:t>
                      </a:r>
                      <a:r>
                        <a:rPr b="1" lang="en" sz="1000" u="sng">
                          <a:solidFill>
                            <a:schemeClr val="hlink"/>
                          </a:solidFill>
                          <a:latin typeface="Barlow"/>
                          <a:ea typeface="Barlow"/>
                          <a:cs typeface="Barlow"/>
                          <a:sym typeface="Barlow"/>
                          <a:hlinkClick action="ppaction://hlinksldjump" r:id="rId10"/>
                        </a:rPr>
                        <a:t>infographic resources</a:t>
                      </a:r>
                      <a:endParaRPr b="1" sz="1000" u="sng">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These can be used in the template, and their size and color can be edited</a:t>
                      </a:r>
                      <a:endParaRPr sz="1000">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50500">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Editable presentation theme </a:t>
                      </a:r>
                      <a:endParaRPr sz="1000">
                        <a:solidFill>
                          <a:schemeClr val="dk1"/>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Barlow"/>
                          <a:ea typeface="Barlow"/>
                          <a:cs typeface="Barlow"/>
                          <a:sym typeface="Barlow"/>
                        </a:rPr>
                        <a:t>You can edit the master slides easily. For more info, click</a:t>
                      </a:r>
                      <a:r>
                        <a:rPr lang="en" sz="1000">
                          <a:solidFill>
                            <a:schemeClr val="dk1"/>
                          </a:solidFill>
                          <a:latin typeface="Barlow"/>
                          <a:ea typeface="Barlow"/>
                          <a:cs typeface="Barlow"/>
                          <a:sym typeface="Barlow"/>
                        </a:rPr>
                        <a:t> </a:t>
                      </a:r>
                      <a:r>
                        <a:rPr b="1" lang="en" sz="1000" u="sng">
                          <a:solidFill>
                            <a:schemeClr val="dk1"/>
                          </a:solidFill>
                          <a:latin typeface="Barlow"/>
                          <a:ea typeface="Barlow"/>
                          <a:cs typeface="Barlow"/>
                          <a:sym typeface="Barlow"/>
                          <a:hlinkClick r:id="rId11">
                            <a:extLst>
                              <a:ext uri="{A12FA001-AC4F-418D-AE19-62706E023703}">
                                <ahyp:hlinkClr val="tx"/>
                              </a:ext>
                            </a:extLst>
                          </a:hlinkClick>
                        </a:rPr>
                        <a:t>here</a:t>
                      </a:r>
                      <a:endParaRPr b="1" sz="1000" u="sng">
                        <a:solidFill>
                          <a:schemeClr val="dk1"/>
                        </a:solidFill>
                        <a:latin typeface="Barlow"/>
                        <a:ea typeface="Barlow"/>
                        <a:cs typeface="Barlow"/>
                        <a:sym typeface="Barlo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307" name="Google Shape;307;p30"/>
          <p:cNvSpPr txBox="1"/>
          <p:nvPr/>
        </p:nvSpPr>
        <p:spPr>
          <a:xfrm>
            <a:off x="1204756"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For more info:</a:t>
            </a:r>
            <a:br>
              <a:rPr lang="en" sz="1000">
                <a:solidFill>
                  <a:schemeClr val="dk1"/>
                </a:solidFill>
                <a:latin typeface="Barlow"/>
                <a:ea typeface="Barlow"/>
                <a:cs typeface="Barlow"/>
                <a:sym typeface="Barlow"/>
              </a:rPr>
            </a:br>
            <a:r>
              <a:rPr b="1" lang="en" sz="1000" u="sng">
                <a:solidFill>
                  <a:schemeClr val="dk1"/>
                </a:solidFill>
                <a:latin typeface="Barlow"/>
                <a:ea typeface="Barlow"/>
                <a:cs typeface="Barlow"/>
                <a:sym typeface="Barlow"/>
                <a:hlinkClick r:id="rId12">
                  <a:extLst>
                    <a:ext uri="{A12FA001-AC4F-418D-AE19-62706E023703}">
                      <ahyp:hlinkClr val="tx"/>
                    </a:ext>
                  </a:extLst>
                </a:hlinkClick>
              </a:rPr>
              <a:t>Slidesgo</a:t>
            </a:r>
            <a:r>
              <a:rPr b="1" lang="en" sz="1000">
                <a:solidFill>
                  <a:schemeClr val="dk1"/>
                </a:solidFill>
                <a:uFill>
                  <a:noFill/>
                </a:uFill>
                <a:latin typeface="Barlow"/>
                <a:ea typeface="Barlow"/>
                <a:cs typeface="Barlow"/>
                <a:sym typeface="Barlow"/>
                <a:hlinkClick r:id="rId13">
                  <a:extLst>
                    <a:ext uri="{A12FA001-AC4F-418D-AE19-62706E023703}">
                      <ahyp:hlinkClr val="tx"/>
                    </a:ext>
                  </a:extLst>
                </a:hlinkClick>
              </a:rPr>
              <a:t> </a:t>
            </a:r>
            <a:r>
              <a:rPr b="1" lang="en" sz="1000">
                <a:solidFill>
                  <a:schemeClr val="dk1"/>
                </a:solidFill>
                <a:latin typeface="Barlow"/>
                <a:ea typeface="Barlow"/>
                <a:cs typeface="Barlow"/>
                <a:sym typeface="Barlow"/>
              </a:rPr>
              <a:t> |  </a:t>
            </a:r>
            <a:r>
              <a:rPr b="1" lang="en" sz="1000" u="sng">
                <a:solidFill>
                  <a:schemeClr val="dk1"/>
                </a:solidFill>
                <a:latin typeface="Barlow"/>
                <a:ea typeface="Barlow"/>
                <a:cs typeface="Barlow"/>
                <a:sym typeface="Barlow"/>
                <a:hlinkClick r:id="rId14">
                  <a:extLst>
                    <a:ext uri="{A12FA001-AC4F-418D-AE19-62706E023703}">
                      <ahyp:hlinkClr val="tx"/>
                    </a:ext>
                  </a:extLst>
                </a:hlinkClick>
              </a:rPr>
              <a:t>Blog</a:t>
            </a:r>
            <a:r>
              <a:rPr b="1" lang="en" sz="1000">
                <a:solidFill>
                  <a:schemeClr val="dk1"/>
                </a:solidFill>
                <a:latin typeface="Barlow"/>
                <a:ea typeface="Barlow"/>
                <a:cs typeface="Barlow"/>
                <a:sym typeface="Barlow"/>
              </a:rPr>
              <a:t>  |  </a:t>
            </a:r>
            <a:r>
              <a:rPr b="1" lang="en" sz="1000" u="sng">
                <a:solidFill>
                  <a:schemeClr val="dk1"/>
                </a:solidFill>
                <a:latin typeface="Barlow"/>
                <a:ea typeface="Barlow"/>
                <a:cs typeface="Barlow"/>
                <a:sym typeface="Barlow"/>
                <a:hlinkClick r:id="rId15">
                  <a:extLst>
                    <a:ext uri="{A12FA001-AC4F-418D-AE19-62706E023703}">
                      <ahyp:hlinkClr val="tx"/>
                    </a:ext>
                  </a:extLst>
                </a:hlinkClick>
              </a:rPr>
              <a:t>FAQs</a:t>
            </a:r>
            <a:endParaRPr sz="1000" u="sng">
              <a:solidFill>
                <a:schemeClr val="dk1"/>
              </a:solidFill>
              <a:latin typeface="Barlow"/>
              <a:ea typeface="Barlow"/>
              <a:cs typeface="Barlow"/>
              <a:sym typeface="Barlow"/>
            </a:endParaRPr>
          </a:p>
        </p:txBody>
      </p:sp>
      <p:sp>
        <p:nvSpPr>
          <p:cNvPr id="308" name="Google Shape;308;p30"/>
          <p:cNvSpPr txBox="1"/>
          <p:nvPr/>
        </p:nvSpPr>
        <p:spPr>
          <a:xfrm>
            <a:off x="4444544" y="4147800"/>
            <a:ext cx="3494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a:ea typeface="Barlow"/>
                <a:cs typeface="Barlow"/>
                <a:sym typeface="Barlow"/>
              </a:rPr>
              <a:t>You can visit our sister </a:t>
            </a:r>
            <a:r>
              <a:rPr lang="en" sz="1000">
                <a:solidFill>
                  <a:schemeClr val="dk1"/>
                </a:solidFill>
                <a:latin typeface="Barlow"/>
                <a:ea typeface="Barlow"/>
                <a:cs typeface="Barlow"/>
                <a:sym typeface="Barlow"/>
              </a:rPr>
              <a:t>projects</a:t>
            </a:r>
            <a:r>
              <a:rPr lang="en" sz="1000">
                <a:solidFill>
                  <a:schemeClr val="dk1"/>
                </a:solidFill>
                <a:latin typeface="Barlow"/>
                <a:ea typeface="Barlow"/>
                <a:cs typeface="Barlow"/>
                <a:sym typeface="Barlow"/>
              </a:rPr>
              <a:t>:</a:t>
            </a:r>
            <a:br>
              <a:rPr b="1" lang="en" sz="1000">
                <a:solidFill>
                  <a:schemeClr val="dk1"/>
                </a:solidFill>
                <a:latin typeface="Barlow"/>
                <a:ea typeface="Barlow"/>
                <a:cs typeface="Barlow"/>
                <a:sym typeface="Barlow"/>
              </a:rPr>
            </a:br>
            <a:r>
              <a:rPr b="1" lang="en" sz="1000" u="sng">
                <a:solidFill>
                  <a:schemeClr val="dk1"/>
                </a:solidFill>
                <a:latin typeface="Barlow"/>
                <a:ea typeface="Barlow"/>
                <a:cs typeface="Barlow"/>
                <a:sym typeface="Barlow"/>
                <a:hlinkClick r:id="rId16">
                  <a:extLst>
                    <a:ext uri="{A12FA001-AC4F-418D-AE19-62706E023703}">
                      <ahyp:hlinkClr val="tx"/>
                    </a:ext>
                  </a:extLst>
                </a:hlinkClick>
              </a:rPr>
              <a:t>Freepik</a:t>
            </a:r>
            <a:r>
              <a:rPr b="1" lang="en" sz="1000">
                <a:solidFill>
                  <a:schemeClr val="dk1"/>
                </a:solidFill>
                <a:latin typeface="Barlow"/>
                <a:ea typeface="Barlow"/>
                <a:cs typeface="Barlow"/>
                <a:sym typeface="Barlow"/>
              </a:rPr>
              <a:t> | </a:t>
            </a:r>
            <a:r>
              <a:rPr b="1" lang="en" sz="1000" u="sng">
                <a:solidFill>
                  <a:schemeClr val="dk1"/>
                </a:solidFill>
                <a:latin typeface="Barlow"/>
                <a:ea typeface="Barlow"/>
                <a:cs typeface="Barlow"/>
                <a:sym typeface="Barlow"/>
                <a:hlinkClick r:id="rId17">
                  <a:extLst>
                    <a:ext uri="{A12FA001-AC4F-418D-AE19-62706E023703}">
                      <ahyp:hlinkClr val="tx"/>
                    </a:ext>
                  </a:extLst>
                </a:hlinkClick>
              </a:rPr>
              <a:t>Flaticon</a:t>
            </a:r>
            <a:r>
              <a:rPr b="1" lang="en" sz="1000">
                <a:solidFill>
                  <a:schemeClr val="dk1"/>
                </a:solidFill>
                <a:latin typeface="Barlow"/>
                <a:ea typeface="Barlow"/>
                <a:cs typeface="Barlow"/>
                <a:sym typeface="Barlow"/>
              </a:rPr>
              <a:t> | </a:t>
            </a:r>
            <a:r>
              <a:rPr b="1" lang="en" sz="1000" u="sng">
                <a:solidFill>
                  <a:schemeClr val="dk1"/>
                </a:solidFill>
                <a:latin typeface="Barlow"/>
                <a:ea typeface="Barlow"/>
                <a:cs typeface="Barlow"/>
                <a:sym typeface="Barlow"/>
                <a:hlinkClick r:id="rId18">
                  <a:extLst>
                    <a:ext uri="{A12FA001-AC4F-418D-AE19-62706E023703}">
                      <ahyp:hlinkClr val="tx"/>
                    </a:ext>
                  </a:extLst>
                </a:hlinkClick>
              </a:rPr>
              <a:t>Storyset</a:t>
            </a:r>
            <a:r>
              <a:rPr b="1" lang="en" sz="1000">
                <a:solidFill>
                  <a:schemeClr val="dk1"/>
                </a:solidFill>
                <a:latin typeface="Barlow"/>
                <a:ea typeface="Barlow"/>
                <a:cs typeface="Barlow"/>
                <a:sym typeface="Barlow"/>
              </a:rPr>
              <a:t> | </a:t>
            </a:r>
            <a:r>
              <a:rPr b="1" lang="en" sz="1000" u="sng">
                <a:solidFill>
                  <a:schemeClr val="dk1"/>
                </a:solidFill>
                <a:latin typeface="Barlow"/>
                <a:ea typeface="Barlow"/>
                <a:cs typeface="Barlow"/>
                <a:sym typeface="Barlow"/>
                <a:hlinkClick r:id="rId19">
                  <a:extLst>
                    <a:ext uri="{A12FA001-AC4F-418D-AE19-62706E023703}">
                      <ahyp:hlinkClr val="tx"/>
                    </a:ext>
                  </a:extLst>
                </a:hlinkClick>
              </a:rPr>
              <a:t>Wepik</a:t>
            </a:r>
            <a:r>
              <a:rPr b="1" lang="en" sz="1000">
                <a:solidFill>
                  <a:schemeClr val="dk1"/>
                </a:solidFill>
                <a:uFill>
                  <a:noFill/>
                </a:uFill>
                <a:latin typeface="Barlow"/>
                <a:ea typeface="Barlow"/>
                <a:cs typeface="Barlow"/>
                <a:sym typeface="Barlow"/>
                <a:hlinkClick r:id="rId20">
                  <a:extLst>
                    <a:ext uri="{A12FA001-AC4F-418D-AE19-62706E023703}">
                      <ahyp:hlinkClr val="tx"/>
                    </a:ext>
                  </a:extLst>
                </a:hlinkClick>
              </a:rPr>
              <a:t> </a:t>
            </a:r>
            <a:r>
              <a:rPr b="1" lang="en" sz="1000">
                <a:solidFill>
                  <a:schemeClr val="dk1"/>
                </a:solidFill>
                <a:latin typeface="Barlow"/>
                <a:ea typeface="Barlow"/>
                <a:cs typeface="Barlow"/>
                <a:sym typeface="Barlow"/>
              </a:rPr>
              <a:t>| </a:t>
            </a:r>
            <a:r>
              <a:rPr b="1" lang="en" sz="1000" u="sng">
                <a:solidFill>
                  <a:schemeClr val="dk1"/>
                </a:solidFill>
                <a:latin typeface="Barlow"/>
                <a:ea typeface="Barlow"/>
                <a:cs typeface="Barlow"/>
                <a:sym typeface="Barlow"/>
                <a:hlinkClick r:id="rId21">
                  <a:extLst>
                    <a:ext uri="{A12FA001-AC4F-418D-AE19-62706E023703}">
                      <ahyp:hlinkClr val="tx"/>
                    </a:ext>
                  </a:extLst>
                </a:hlinkClick>
              </a:rPr>
              <a:t>Videvo</a:t>
            </a:r>
            <a:endParaRPr b="1" sz="1000" u="sng">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8"/>
          <p:cNvSpPr txBox="1"/>
          <p:nvPr>
            <p:ph idx="1" type="subTitle"/>
          </p:nvPr>
        </p:nvSpPr>
        <p:spPr>
          <a:xfrm>
            <a:off x="4831600" y="1493525"/>
            <a:ext cx="3597300" cy="10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Barlow SemiBold"/>
                <a:ea typeface="Barlow SemiBold"/>
                <a:cs typeface="Barlow SemiBold"/>
                <a:sym typeface="Barlow SemiBold"/>
              </a:rPr>
              <a:t>Do you have any questions?</a:t>
            </a:r>
            <a:endParaRPr i="1">
              <a:latin typeface="Barlow SemiBold"/>
              <a:ea typeface="Barlow SemiBold"/>
              <a:cs typeface="Barlow SemiBold"/>
              <a:sym typeface="Barlow SemiBold"/>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559" name="Google Shape;559;p48"/>
          <p:cNvSpPr txBox="1"/>
          <p:nvPr>
            <p:ph type="ctrTitle"/>
          </p:nvPr>
        </p:nvSpPr>
        <p:spPr>
          <a:xfrm>
            <a:off x="4831600" y="534996"/>
            <a:ext cx="3597300" cy="9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60" name="Google Shape;560;p48"/>
          <p:cNvSpPr txBox="1"/>
          <p:nvPr/>
        </p:nvSpPr>
        <p:spPr>
          <a:xfrm>
            <a:off x="4831600" y="3529500"/>
            <a:ext cx="3597300" cy="338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Barlow"/>
                <a:ea typeface="Barlow"/>
                <a:cs typeface="Barlow"/>
                <a:sym typeface="Barlow"/>
              </a:rPr>
              <a:t>Please keep this slide for attribution</a:t>
            </a:r>
            <a:endParaRPr sz="1000">
              <a:solidFill>
                <a:schemeClr val="dk1"/>
              </a:solidFill>
              <a:latin typeface="Barlow"/>
              <a:ea typeface="Barlow"/>
              <a:cs typeface="Barlow"/>
              <a:sym typeface="Barlow"/>
            </a:endParaRPr>
          </a:p>
        </p:txBody>
      </p:sp>
      <p:grpSp>
        <p:nvGrpSpPr>
          <p:cNvPr id="561" name="Google Shape;561;p48"/>
          <p:cNvGrpSpPr/>
          <p:nvPr/>
        </p:nvGrpSpPr>
        <p:grpSpPr>
          <a:xfrm>
            <a:off x="419404" y="665418"/>
            <a:ext cx="4024919" cy="4024628"/>
            <a:chOff x="96291" y="456773"/>
            <a:chExt cx="4442025" cy="4441704"/>
          </a:xfrm>
        </p:grpSpPr>
        <p:sp>
          <p:nvSpPr>
            <p:cNvPr id="562" name="Google Shape;562;p48"/>
            <p:cNvSpPr/>
            <p:nvPr/>
          </p:nvSpPr>
          <p:spPr>
            <a:xfrm>
              <a:off x="96291" y="456773"/>
              <a:ext cx="4442025" cy="4441704"/>
            </a:xfrm>
            <a:custGeom>
              <a:rect b="b" l="l" r="r" t="t"/>
              <a:pathLst>
                <a:path extrusionOk="0" h="128271" w="128271">
                  <a:moveTo>
                    <a:pt x="128271" y="64136"/>
                  </a:moveTo>
                  <a:cubicBezTo>
                    <a:pt x="128271" y="99557"/>
                    <a:pt x="99556" y="128271"/>
                    <a:pt x="64136" y="128271"/>
                  </a:cubicBezTo>
                  <a:cubicBezTo>
                    <a:pt x="28714" y="128271"/>
                    <a:pt x="0" y="99557"/>
                    <a:pt x="0" y="64136"/>
                  </a:cubicBezTo>
                  <a:cubicBezTo>
                    <a:pt x="0" y="28715"/>
                    <a:pt x="28715" y="0"/>
                    <a:pt x="64136" y="0"/>
                  </a:cubicBezTo>
                  <a:cubicBezTo>
                    <a:pt x="99557" y="0"/>
                    <a:pt x="128271" y="28715"/>
                    <a:pt x="128271" y="641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63" name="Google Shape;563;p48"/>
            <p:cNvGrpSpPr/>
            <p:nvPr/>
          </p:nvGrpSpPr>
          <p:grpSpPr>
            <a:xfrm rot="-263922">
              <a:off x="819532" y="1260314"/>
              <a:ext cx="2899482" cy="2834632"/>
              <a:chOff x="13955407" y="-3766996"/>
              <a:chExt cx="6299721" cy="6158820"/>
            </a:xfrm>
          </p:grpSpPr>
          <p:sp>
            <p:nvSpPr>
              <p:cNvPr id="564" name="Google Shape;564;p48"/>
              <p:cNvSpPr/>
              <p:nvPr/>
            </p:nvSpPr>
            <p:spPr>
              <a:xfrm>
                <a:off x="17234718" y="-2134543"/>
                <a:ext cx="321639" cy="560583"/>
              </a:xfrm>
              <a:custGeom>
                <a:rect b="b" l="l" r="r" t="t"/>
                <a:pathLst>
                  <a:path extrusionOk="0" h="560583" w="321639">
                    <a:moveTo>
                      <a:pt x="87863" y="1372"/>
                    </a:moveTo>
                    <a:cubicBezTo>
                      <a:pt x="95931" y="-5131"/>
                      <a:pt x="118325" y="10346"/>
                      <a:pt x="156525" y="72254"/>
                    </a:cubicBezTo>
                    <a:cubicBezTo>
                      <a:pt x="209214" y="156560"/>
                      <a:pt x="323375" y="325165"/>
                      <a:pt x="321619" y="372586"/>
                    </a:cubicBezTo>
                    <a:cubicBezTo>
                      <a:pt x="320740" y="396297"/>
                      <a:pt x="315910" y="433619"/>
                      <a:pt x="308227" y="468746"/>
                    </a:cubicBezTo>
                    <a:lnTo>
                      <a:pt x="298656" y="503455"/>
                    </a:lnTo>
                    <a:lnTo>
                      <a:pt x="297030" y="510239"/>
                    </a:lnTo>
                    <a:lnTo>
                      <a:pt x="296431" y="511526"/>
                    </a:lnTo>
                    <a:lnTo>
                      <a:pt x="294698" y="517813"/>
                    </a:lnTo>
                    <a:lnTo>
                      <a:pt x="277713" y="551730"/>
                    </a:lnTo>
                    <a:lnTo>
                      <a:pt x="277711" y="551733"/>
                    </a:lnTo>
                    <a:lnTo>
                      <a:pt x="277710" y="551734"/>
                    </a:lnTo>
                    <a:lnTo>
                      <a:pt x="257468" y="560583"/>
                    </a:lnTo>
                    <a:lnTo>
                      <a:pt x="245765" y="558170"/>
                    </a:lnTo>
                    <a:lnTo>
                      <a:pt x="241624" y="559004"/>
                    </a:lnTo>
                    <a:lnTo>
                      <a:pt x="237915" y="556551"/>
                    </a:lnTo>
                    <a:lnTo>
                      <a:pt x="235312" y="556014"/>
                    </a:lnTo>
                    <a:lnTo>
                      <a:pt x="227082" y="549385"/>
                    </a:lnTo>
                    <a:lnTo>
                      <a:pt x="201092" y="532192"/>
                    </a:lnTo>
                    <a:lnTo>
                      <a:pt x="188874" y="518607"/>
                    </a:lnTo>
                    <a:lnTo>
                      <a:pt x="187480" y="517484"/>
                    </a:lnTo>
                    <a:lnTo>
                      <a:pt x="183561" y="512700"/>
                    </a:lnTo>
                    <a:lnTo>
                      <a:pt x="158913" y="485292"/>
                    </a:lnTo>
                    <a:cubicBezTo>
                      <a:pt x="144890" y="467866"/>
                      <a:pt x="131059" y="449425"/>
                      <a:pt x="117886" y="432301"/>
                    </a:cubicBezTo>
                    <a:lnTo>
                      <a:pt x="118318" y="431444"/>
                    </a:lnTo>
                    <a:lnTo>
                      <a:pt x="93297" y="398930"/>
                    </a:lnTo>
                    <a:cubicBezTo>
                      <a:pt x="37094" y="330434"/>
                      <a:pt x="-3301" y="244377"/>
                      <a:pt x="212" y="214517"/>
                    </a:cubicBezTo>
                    <a:cubicBezTo>
                      <a:pt x="3724" y="184659"/>
                      <a:pt x="45876" y="172365"/>
                      <a:pt x="70465" y="126700"/>
                    </a:cubicBezTo>
                    <a:cubicBezTo>
                      <a:pt x="95053" y="82792"/>
                      <a:pt x="84515" y="14296"/>
                      <a:pt x="84515" y="14296"/>
                    </a:cubicBezTo>
                    <a:cubicBezTo>
                      <a:pt x="84076" y="8149"/>
                      <a:pt x="85174" y="3539"/>
                      <a:pt x="87863" y="137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5" name="Google Shape;565;p48"/>
              <p:cNvSpPr/>
              <p:nvPr/>
            </p:nvSpPr>
            <p:spPr>
              <a:xfrm>
                <a:off x="15690651" y="-1871646"/>
                <a:ext cx="2832065" cy="916515"/>
              </a:xfrm>
              <a:custGeom>
                <a:rect b="b" l="l" r="r" t="t"/>
                <a:pathLst>
                  <a:path extrusionOk="0" h="331470" w="1024255">
                    <a:moveTo>
                      <a:pt x="0" y="0"/>
                    </a:moveTo>
                    <a:lnTo>
                      <a:pt x="1024255" y="0"/>
                    </a:lnTo>
                    <a:lnTo>
                      <a:pt x="1024255" y="331470"/>
                    </a:lnTo>
                    <a:lnTo>
                      <a:pt x="0" y="331470"/>
                    </a:lnTo>
                    <a:close/>
                  </a:path>
                </a:pathLst>
              </a:custGeom>
              <a:solidFill>
                <a:srgbClr val="621C1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6" name="Google Shape;566;p48"/>
              <p:cNvSpPr/>
              <p:nvPr/>
            </p:nvSpPr>
            <p:spPr>
              <a:xfrm>
                <a:off x="14410295" y="-1915554"/>
                <a:ext cx="5441147" cy="1021861"/>
              </a:xfrm>
              <a:custGeom>
                <a:rect b="b" l="l" r="r" t="t"/>
                <a:pathLst>
                  <a:path extrusionOk="0" h="369570" w="1967865">
                    <a:moveTo>
                      <a:pt x="1499870" y="0"/>
                    </a:moveTo>
                    <a:lnTo>
                      <a:pt x="1967865" y="369570"/>
                    </a:lnTo>
                    <a:lnTo>
                      <a:pt x="0" y="369570"/>
                    </a:lnTo>
                    <a:lnTo>
                      <a:pt x="45085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7" name="Google Shape;567;p48"/>
              <p:cNvSpPr/>
              <p:nvPr/>
            </p:nvSpPr>
            <p:spPr>
              <a:xfrm>
                <a:off x="14236419" y="-1962977"/>
                <a:ext cx="5739626" cy="1007815"/>
              </a:xfrm>
              <a:custGeom>
                <a:rect b="b" l="l" r="r" t="t"/>
                <a:pathLst>
                  <a:path extrusionOk="0" h="364490" w="2075814">
                    <a:moveTo>
                      <a:pt x="116840" y="364490"/>
                    </a:moveTo>
                    <a:lnTo>
                      <a:pt x="525780" y="33020"/>
                    </a:lnTo>
                    <a:lnTo>
                      <a:pt x="1037590" y="33020"/>
                    </a:lnTo>
                    <a:lnTo>
                      <a:pt x="1550035" y="33020"/>
                    </a:lnTo>
                    <a:lnTo>
                      <a:pt x="1958975" y="364490"/>
                    </a:lnTo>
                    <a:lnTo>
                      <a:pt x="2075815" y="364490"/>
                    </a:lnTo>
                    <a:lnTo>
                      <a:pt x="1576705" y="0"/>
                    </a:lnTo>
                    <a:lnTo>
                      <a:pt x="1037590" y="0"/>
                    </a:lnTo>
                    <a:lnTo>
                      <a:pt x="498475" y="0"/>
                    </a:lnTo>
                    <a:lnTo>
                      <a:pt x="0" y="3644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8" name="Google Shape;568;p48"/>
              <p:cNvSpPr/>
              <p:nvPr/>
            </p:nvSpPr>
            <p:spPr>
              <a:xfrm>
                <a:off x="15945990" y="-2898926"/>
                <a:ext cx="623931" cy="607288"/>
              </a:xfrm>
              <a:custGeom>
                <a:rect b="b" l="l" r="r" t="t"/>
                <a:pathLst>
                  <a:path extrusionOk="0" h="219634" w="225653">
                    <a:moveTo>
                      <a:pt x="194094" y="0"/>
                    </a:moveTo>
                    <a:cubicBezTo>
                      <a:pt x="194094" y="0"/>
                      <a:pt x="110274" y="26670"/>
                      <a:pt x="11214" y="140970"/>
                    </a:cubicBezTo>
                    <a:cubicBezTo>
                      <a:pt x="-6566" y="161290"/>
                      <a:pt x="-2756" y="193040"/>
                      <a:pt x="19469" y="208280"/>
                    </a:cubicBezTo>
                    <a:cubicBezTo>
                      <a:pt x="22644" y="210185"/>
                      <a:pt x="25184" y="212090"/>
                      <a:pt x="28359" y="213995"/>
                    </a:cubicBezTo>
                    <a:cubicBezTo>
                      <a:pt x="46139" y="223520"/>
                      <a:pt x="68364" y="220980"/>
                      <a:pt x="82334" y="206375"/>
                    </a:cubicBezTo>
                    <a:cubicBezTo>
                      <a:pt x="129959" y="159385"/>
                      <a:pt x="201079" y="110490"/>
                      <a:pt x="201079" y="110490"/>
                    </a:cubicBezTo>
                    <a:cubicBezTo>
                      <a:pt x="201079" y="110490"/>
                      <a:pt x="260769" y="64135"/>
                      <a:pt x="19409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9" name="Google Shape;569;p48"/>
              <p:cNvSpPr/>
              <p:nvPr/>
            </p:nvSpPr>
            <p:spPr>
              <a:xfrm>
                <a:off x="16184259" y="-2898926"/>
                <a:ext cx="386259" cy="560092"/>
              </a:xfrm>
              <a:custGeom>
                <a:rect b="b" l="l" r="r" t="t"/>
                <a:pathLst>
                  <a:path extrusionOk="0" h="202565" w="139696">
                    <a:moveTo>
                      <a:pt x="115570" y="110490"/>
                    </a:moveTo>
                    <a:cubicBezTo>
                      <a:pt x="115570" y="110490"/>
                      <a:pt x="174625" y="64135"/>
                      <a:pt x="107950" y="0"/>
                    </a:cubicBezTo>
                    <a:cubicBezTo>
                      <a:pt x="107950" y="0"/>
                      <a:pt x="73660" y="10795"/>
                      <a:pt x="23495" y="47625"/>
                    </a:cubicBezTo>
                    <a:cubicBezTo>
                      <a:pt x="26035" y="82550"/>
                      <a:pt x="25400" y="141605"/>
                      <a:pt x="0" y="202565"/>
                    </a:cubicBezTo>
                    <a:cubicBezTo>
                      <a:pt x="47625" y="156845"/>
                      <a:pt x="115570" y="110490"/>
                      <a:pt x="115570" y="110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48"/>
              <p:cNvSpPr/>
              <p:nvPr/>
            </p:nvSpPr>
            <p:spPr>
              <a:xfrm>
                <a:off x="15997300" y="-2623990"/>
                <a:ext cx="183989" cy="230123"/>
              </a:xfrm>
              <a:custGeom>
                <a:rect b="b" l="l" r="r" t="t"/>
                <a:pathLst>
                  <a:path extrusionOk="0" h="83227" w="66542">
                    <a:moveTo>
                      <a:pt x="59974" y="2197"/>
                    </a:moveTo>
                    <a:cubicBezTo>
                      <a:pt x="59974" y="2197"/>
                      <a:pt x="-4796" y="47282"/>
                      <a:pt x="284" y="74588"/>
                    </a:cubicBezTo>
                    <a:cubicBezTo>
                      <a:pt x="5999" y="101893"/>
                      <a:pt x="21239" y="57443"/>
                      <a:pt x="42829" y="38393"/>
                    </a:cubicBezTo>
                    <a:cubicBezTo>
                      <a:pt x="64419" y="19343"/>
                      <a:pt x="73944" y="-7962"/>
                      <a:pt x="59974" y="21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1" name="Google Shape;571;p48"/>
              <p:cNvSpPr/>
              <p:nvPr/>
            </p:nvSpPr>
            <p:spPr>
              <a:xfrm>
                <a:off x="16574920" y="-3744404"/>
                <a:ext cx="410097" cy="508777"/>
              </a:xfrm>
              <a:custGeom>
                <a:rect b="b" l="l" r="r" t="t"/>
                <a:pathLst>
                  <a:path extrusionOk="0" h="184006" w="148317">
                    <a:moveTo>
                      <a:pt x="148317" y="114544"/>
                    </a:moveTo>
                    <a:cubicBezTo>
                      <a:pt x="148317" y="114544"/>
                      <a:pt x="103867" y="23104"/>
                      <a:pt x="81007" y="4054"/>
                    </a:cubicBezTo>
                    <a:cubicBezTo>
                      <a:pt x="58147" y="-14996"/>
                      <a:pt x="-5353" y="37709"/>
                      <a:pt x="362" y="66284"/>
                    </a:cubicBezTo>
                    <a:cubicBezTo>
                      <a:pt x="17507" y="92954"/>
                      <a:pt x="56242" y="158994"/>
                      <a:pt x="63227" y="180584"/>
                    </a:cubicBezTo>
                    <a:cubicBezTo>
                      <a:pt x="70847" y="202174"/>
                      <a:pt x="148317" y="114544"/>
                      <a:pt x="148317" y="1145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2" name="Google Shape;572;p48"/>
              <p:cNvSpPr/>
              <p:nvPr/>
            </p:nvSpPr>
            <p:spPr>
              <a:xfrm>
                <a:off x="16574840" y="-3619028"/>
                <a:ext cx="410177" cy="383442"/>
              </a:xfrm>
              <a:custGeom>
                <a:rect b="b" l="l" r="r" t="t"/>
                <a:pathLst>
                  <a:path extrusionOk="0" h="138677" w="148346">
                    <a:moveTo>
                      <a:pt x="392" y="20955"/>
                    </a:moveTo>
                    <a:cubicBezTo>
                      <a:pt x="17537" y="47625"/>
                      <a:pt x="56272" y="113665"/>
                      <a:pt x="63257" y="135255"/>
                    </a:cubicBezTo>
                    <a:cubicBezTo>
                      <a:pt x="70877" y="156845"/>
                      <a:pt x="148347" y="69215"/>
                      <a:pt x="148347" y="69215"/>
                    </a:cubicBezTo>
                    <a:cubicBezTo>
                      <a:pt x="148347" y="69215"/>
                      <a:pt x="142632" y="57150"/>
                      <a:pt x="133742" y="40640"/>
                    </a:cubicBezTo>
                    <a:cubicBezTo>
                      <a:pt x="119137" y="53975"/>
                      <a:pt x="77862" y="86360"/>
                      <a:pt x="51827" y="63500"/>
                    </a:cubicBezTo>
                    <a:cubicBezTo>
                      <a:pt x="27697" y="42545"/>
                      <a:pt x="11822" y="13335"/>
                      <a:pt x="4837" y="0"/>
                    </a:cubicBezTo>
                    <a:cubicBezTo>
                      <a:pt x="1027" y="7620"/>
                      <a:pt x="-878" y="14605"/>
                      <a:pt x="392" y="2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3" name="Google Shape;573;p48"/>
              <p:cNvSpPr/>
              <p:nvPr/>
            </p:nvSpPr>
            <p:spPr>
              <a:xfrm>
                <a:off x="16755395" y="-3710032"/>
                <a:ext cx="110888" cy="159001"/>
              </a:xfrm>
              <a:custGeom>
                <a:rect b="b" l="l" r="r" t="t"/>
                <a:pathLst>
                  <a:path extrusionOk="0" h="57505" w="40104">
                    <a:moveTo>
                      <a:pt x="8137" y="2422"/>
                    </a:moveTo>
                    <a:cubicBezTo>
                      <a:pt x="8137" y="2422"/>
                      <a:pt x="26552" y="24647"/>
                      <a:pt x="36712" y="46872"/>
                    </a:cubicBezTo>
                    <a:cubicBezTo>
                      <a:pt x="47507" y="69097"/>
                      <a:pt x="30362" y="52587"/>
                      <a:pt x="15757" y="32902"/>
                    </a:cubicBezTo>
                    <a:cubicBezTo>
                      <a:pt x="1152" y="13217"/>
                      <a:pt x="-7103" y="-7103"/>
                      <a:pt x="8137" y="24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4" name="Google Shape;574;p48"/>
              <p:cNvSpPr/>
              <p:nvPr/>
            </p:nvSpPr>
            <p:spPr>
              <a:xfrm>
                <a:off x="16266475" y="-3451772"/>
                <a:ext cx="434005" cy="498095"/>
              </a:xfrm>
              <a:custGeom>
                <a:rect b="b" l="l" r="r" t="t"/>
                <a:pathLst>
                  <a:path extrusionOk="0" h="180143" w="156964">
                    <a:moveTo>
                      <a:pt x="156964" y="93834"/>
                    </a:moveTo>
                    <a:cubicBezTo>
                      <a:pt x="156964" y="93834"/>
                      <a:pt x="92829" y="15094"/>
                      <a:pt x="66159" y="1759"/>
                    </a:cubicBezTo>
                    <a:cubicBezTo>
                      <a:pt x="39489" y="-11576"/>
                      <a:pt x="-10676" y="54464"/>
                      <a:pt x="2024" y="80499"/>
                    </a:cubicBezTo>
                    <a:cubicBezTo>
                      <a:pt x="24249" y="102089"/>
                      <a:pt x="77589" y="157969"/>
                      <a:pt x="89654" y="177654"/>
                    </a:cubicBezTo>
                    <a:cubicBezTo>
                      <a:pt x="101719" y="197339"/>
                      <a:pt x="156964" y="93834"/>
                      <a:pt x="156964" y="938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48"/>
              <p:cNvSpPr/>
              <p:nvPr/>
            </p:nvSpPr>
            <p:spPr>
              <a:xfrm>
                <a:off x="16265847" y="-3287079"/>
                <a:ext cx="434633" cy="334833"/>
              </a:xfrm>
              <a:custGeom>
                <a:rect b="b" l="l" r="r" t="t"/>
                <a:pathLst>
                  <a:path extrusionOk="0" h="121097" w="157191">
                    <a:moveTo>
                      <a:pt x="1617" y="21590"/>
                    </a:moveTo>
                    <a:cubicBezTo>
                      <a:pt x="23842" y="43180"/>
                      <a:pt x="77182" y="99060"/>
                      <a:pt x="89247" y="118745"/>
                    </a:cubicBezTo>
                    <a:cubicBezTo>
                      <a:pt x="101312" y="137795"/>
                      <a:pt x="157192" y="34925"/>
                      <a:pt x="157192" y="34925"/>
                    </a:cubicBezTo>
                    <a:cubicBezTo>
                      <a:pt x="157192" y="34925"/>
                      <a:pt x="148937" y="24765"/>
                      <a:pt x="136872" y="10795"/>
                    </a:cubicBezTo>
                    <a:cubicBezTo>
                      <a:pt x="125442" y="26670"/>
                      <a:pt x="93057" y="67945"/>
                      <a:pt x="62577" y="51435"/>
                    </a:cubicBezTo>
                    <a:cubicBezTo>
                      <a:pt x="34637" y="36195"/>
                      <a:pt x="11777" y="12065"/>
                      <a:pt x="2252" y="0"/>
                    </a:cubicBezTo>
                    <a:cubicBezTo>
                      <a:pt x="-288" y="8255"/>
                      <a:pt x="-923" y="15875"/>
                      <a:pt x="1617" y="21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6" name="Google Shape;576;p48"/>
              <p:cNvSpPr/>
              <p:nvPr/>
            </p:nvSpPr>
            <p:spPr>
              <a:xfrm>
                <a:off x="16412506" y="-3414805"/>
                <a:ext cx="141280" cy="131821"/>
              </a:xfrm>
              <a:custGeom>
                <a:rect b="b" l="l" r="r" t="t"/>
                <a:pathLst>
                  <a:path extrusionOk="0" h="47675" w="51096">
                    <a:moveTo>
                      <a:pt x="7648" y="1093"/>
                    </a:moveTo>
                    <a:cubicBezTo>
                      <a:pt x="7648" y="1093"/>
                      <a:pt x="30508" y="18873"/>
                      <a:pt x="45748" y="37923"/>
                    </a:cubicBezTo>
                    <a:cubicBezTo>
                      <a:pt x="60988" y="56973"/>
                      <a:pt x="40668" y="44909"/>
                      <a:pt x="22253" y="29034"/>
                    </a:cubicBezTo>
                    <a:cubicBezTo>
                      <a:pt x="3838" y="13159"/>
                      <a:pt x="-8862" y="-4621"/>
                      <a:pt x="7648" y="10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7" name="Google Shape;577;p48"/>
              <p:cNvSpPr/>
              <p:nvPr/>
            </p:nvSpPr>
            <p:spPr>
              <a:xfrm>
                <a:off x="16207379" y="-3766996"/>
                <a:ext cx="1975875" cy="2721603"/>
              </a:xfrm>
              <a:custGeom>
                <a:rect b="b" l="l" r="r" t="t"/>
                <a:pathLst>
                  <a:path extrusionOk="0" h="984305" w="714602">
                    <a:moveTo>
                      <a:pt x="549806" y="266222"/>
                    </a:moveTo>
                    <a:cubicBezTo>
                      <a:pt x="549806" y="266222"/>
                      <a:pt x="778406" y="394492"/>
                      <a:pt x="697126" y="609757"/>
                    </a:cubicBezTo>
                    <a:cubicBezTo>
                      <a:pt x="647596" y="729772"/>
                      <a:pt x="354861" y="941862"/>
                      <a:pt x="290091" y="971072"/>
                    </a:cubicBezTo>
                    <a:cubicBezTo>
                      <a:pt x="225321" y="1000282"/>
                      <a:pt x="72286" y="992662"/>
                      <a:pt x="30376" y="827562"/>
                    </a:cubicBezTo>
                    <a:cubicBezTo>
                      <a:pt x="-11534" y="661827"/>
                      <a:pt x="-27409" y="487202"/>
                      <a:pt x="99591" y="313847"/>
                    </a:cubicBezTo>
                    <a:cubicBezTo>
                      <a:pt x="137056" y="193197"/>
                      <a:pt x="212621" y="153827"/>
                      <a:pt x="257706" y="120807"/>
                    </a:cubicBezTo>
                    <a:cubicBezTo>
                      <a:pt x="302791" y="87787"/>
                      <a:pt x="315491" y="25557"/>
                      <a:pt x="335176" y="10952"/>
                    </a:cubicBezTo>
                    <a:cubicBezTo>
                      <a:pt x="354861" y="-3653"/>
                      <a:pt x="426616" y="-6193"/>
                      <a:pt x="467256" y="19207"/>
                    </a:cubicBezTo>
                    <a:cubicBezTo>
                      <a:pt x="507896" y="44607"/>
                      <a:pt x="487576" y="66197"/>
                      <a:pt x="465986" y="111917"/>
                    </a:cubicBezTo>
                    <a:cubicBezTo>
                      <a:pt x="444396" y="157637"/>
                      <a:pt x="437411" y="203357"/>
                      <a:pt x="437411" y="203357"/>
                    </a:cubicBezTo>
                    <a:cubicBezTo>
                      <a:pt x="437411" y="203357"/>
                      <a:pt x="504086" y="234472"/>
                      <a:pt x="549806" y="26622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48"/>
              <p:cNvSpPr/>
              <p:nvPr/>
            </p:nvSpPr>
            <p:spPr>
              <a:xfrm>
                <a:off x="17622704" y="-2960398"/>
                <a:ext cx="451234" cy="265119"/>
              </a:xfrm>
              <a:custGeom>
                <a:rect b="b" l="l" r="r" t="t"/>
                <a:pathLst>
                  <a:path extrusionOk="0" h="95884" w="163195">
                    <a:moveTo>
                      <a:pt x="74295" y="0"/>
                    </a:moveTo>
                    <a:cubicBezTo>
                      <a:pt x="47625" y="6350"/>
                      <a:pt x="17780" y="21590"/>
                      <a:pt x="0" y="55880"/>
                    </a:cubicBezTo>
                    <a:cubicBezTo>
                      <a:pt x="0" y="55880"/>
                      <a:pt x="92075" y="64770"/>
                      <a:pt x="163195" y="95885"/>
                    </a:cubicBezTo>
                    <a:cubicBezTo>
                      <a:pt x="135890" y="52705"/>
                      <a:pt x="100965" y="20320"/>
                      <a:pt x="742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48"/>
              <p:cNvSpPr/>
              <p:nvPr/>
            </p:nvSpPr>
            <p:spPr>
              <a:xfrm>
                <a:off x="16208388" y="-3503112"/>
                <a:ext cx="945066" cy="2458630"/>
              </a:xfrm>
              <a:custGeom>
                <a:rect b="b" l="l" r="r" t="t"/>
                <a:pathLst>
                  <a:path extrusionOk="0" h="889197" w="341796">
                    <a:moveTo>
                      <a:pt x="257341" y="885825"/>
                    </a:moveTo>
                    <a:cubicBezTo>
                      <a:pt x="71921" y="861060"/>
                      <a:pt x="43981" y="685800"/>
                      <a:pt x="30646" y="577850"/>
                    </a:cubicBezTo>
                    <a:cubicBezTo>
                      <a:pt x="17311" y="470535"/>
                      <a:pt x="220511" y="280035"/>
                      <a:pt x="220511" y="280035"/>
                    </a:cubicBezTo>
                    <a:cubicBezTo>
                      <a:pt x="220511" y="280035"/>
                      <a:pt x="97956" y="342265"/>
                      <a:pt x="133516" y="299085"/>
                    </a:cubicBezTo>
                    <a:cubicBezTo>
                      <a:pt x="223686" y="189230"/>
                      <a:pt x="341796" y="151130"/>
                      <a:pt x="341796" y="151130"/>
                    </a:cubicBezTo>
                    <a:lnTo>
                      <a:pt x="284011" y="0"/>
                    </a:lnTo>
                    <a:cubicBezTo>
                      <a:pt x="277026" y="9525"/>
                      <a:pt x="268136" y="18415"/>
                      <a:pt x="257976" y="26035"/>
                    </a:cubicBezTo>
                    <a:cubicBezTo>
                      <a:pt x="212891" y="59055"/>
                      <a:pt x="137326" y="98425"/>
                      <a:pt x="99861" y="219075"/>
                    </a:cubicBezTo>
                    <a:cubicBezTo>
                      <a:pt x="-27139" y="392430"/>
                      <a:pt x="-11899" y="567055"/>
                      <a:pt x="30646" y="732790"/>
                    </a:cubicBezTo>
                    <a:cubicBezTo>
                      <a:pt x="66206" y="874395"/>
                      <a:pt x="183681" y="899795"/>
                      <a:pt x="257341" y="8858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48"/>
              <p:cNvSpPr/>
              <p:nvPr/>
            </p:nvSpPr>
            <p:spPr>
              <a:xfrm>
                <a:off x="17496131" y="-3247759"/>
                <a:ext cx="1034915" cy="713917"/>
              </a:xfrm>
              <a:custGeom>
                <a:rect b="b" l="l" r="r" t="t"/>
                <a:pathLst>
                  <a:path extrusionOk="0" h="258198" w="374291">
                    <a:moveTo>
                      <a:pt x="271823" y="258198"/>
                    </a:moveTo>
                    <a:cubicBezTo>
                      <a:pt x="271823" y="258198"/>
                      <a:pt x="259758" y="177553"/>
                      <a:pt x="179748" y="143263"/>
                    </a:cubicBezTo>
                    <a:cubicBezTo>
                      <a:pt x="126408" y="117228"/>
                      <a:pt x="45127" y="159773"/>
                      <a:pt x="45127" y="159773"/>
                    </a:cubicBezTo>
                    <a:cubicBezTo>
                      <a:pt x="45127" y="159773"/>
                      <a:pt x="-20277" y="101988"/>
                      <a:pt x="6393" y="47378"/>
                    </a:cubicBezTo>
                    <a:cubicBezTo>
                      <a:pt x="87038" y="-7232"/>
                      <a:pt x="183558" y="-19297"/>
                      <a:pt x="273093" y="35948"/>
                    </a:cubicBezTo>
                    <a:cubicBezTo>
                      <a:pt x="362627" y="91193"/>
                      <a:pt x="388027" y="201048"/>
                      <a:pt x="367708" y="252483"/>
                    </a:cubicBezTo>
                    <a:cubicBezTo>
                      <a:pt x="271823" y="258198"/>
                      <a:pt x="271823" y="258198"/>
                      <a:pt x="271823" y="2581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48"/>
              <p:cNvSpPr/>
              <p:nvPr/>
            </p:nvSpPr>
            <p:spPr>
              <a:xfrm>
                <a:off x="17996808" y="-3384635"/>
                <a:ext cx="214849" cy="232716"/>
              </a:xfrm>
              <a:custGeom>
                <a:rect b="b" l="l" r="r" t="t"/>
                <a:pathLst>
                  <a:path extrusionOk="0" h="84165" w="77703">
                    <a:moveTo>
                      <a:pt x="0" y="61941"/>
                    </a:moveTo>
                    <a:lnTo>
                      <a:pt x="15240" y="18126"/>
                    </a:lnTo>
                    <a:cubicBezTo>
                      <a:pt x="19685" y="4791"/>
                      <a:pt x="34290" y="-2829"/>
                      <a:pt x="48260" y="981"/>
                    </a:cubicBezTo>
                    <a:lnTo>
                      <a:pt x="58420" y="4156"/>
                    </a:lnTo>
                    <a:cubicBezTo>
                      <a:pt x="73025" y="8601"/>
                      <a:pt x="81280" y="23841"/>
                      <a:pt x="76200" y="38446"/>
                    </a:cubicBezTo>
                    <a:lnTo>
                      <a:pt x="61595" y="84166"/>
                    </a:lnTo>
                    <a:lnTo>
                      <a:pt x="0" y="6194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2" name="Google Shape;582;p48"/>
              <p:cNvSpPr/>
              <p:nvPr/>
            </p:nvSpPr>
            <p:spPr>
              <a:xfrm>
                <a:off x="18077216" y="-3363274"/>
                <a:ext cx="109621" cy="55770"/>
              </a:xfrm>
              <a:custGeom>
                <a:rect b="b" l="l" r="r" t="t"/>
                <a:pathLst>
                  <a:path extrusionOk="0" h="20170" w="39646">
                    <a:moveTo>
                      <a:pt x="39508" y="17388"/>
                    </a:moveTo>
                    <a:cubicBezTo>
                      <a:pt x="38238" y="21198"/>
                      <a:pt x="28078" y="21198"/>
                      <a:pt x="17283" y="16753"/>
                    </a:cubicBezTo>
                    <a:cubicBezTo>
                      <a:pt x="6488" y="12942"/>
                      <a:pt x="-1132" y="6592"/>
                      <a:pt x="138" y="2783"/>
                    </a:cubicBezTo>
                    <a:cubicBezTo>
                      <a:pt x="1408" y="-1027"/>
                      <a:pt x="11568" y="-1027"/>
                      <a:pt x="22363" y="3417"/>
                    </a:cubicBezTo>
                    <a:cubicBezTo>
                      <a:pt x="33158" y="7228"/>
                      <a:pt x="40778" y="13578"/>
                      <a:pt x="39508" y="173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3" name="Google Shape;583;p48"/>
              <p:cNvSpPr/>
              <p:nvPr/>
            </p:nvSpPr>
            <p:spPr>
              <a:xfrm>
                <a:off x="18235669" y="-3247795"/>
                <a:ext cx="235780" cy="243406"/>
              </a:xfrm>
              <a:custGeom>
                <a:rect b="b" l="l" r="r" t="t"/>
                <a:pathLst>
                  <a:path extrusionOk="0" h="88031" w="85273">
                    <a:moveTo>
                      <a:pt x="0" y="47392"/>
                    </a:moveTo>
                    <a:lnTo>
                      <a:pt x="27940" y="10562"/>
                    </a:lnTo>
                    <a:cubicBezTo>
                      <a:pt x="36830" y="-868"/>
                      <a:pt x="52705" y="-3408"/>
                      <a:pt x="64770" y="4847"/>
                    </a:cubicBezTo>
                    <a:lnTo>
                      <a:pt x="73660" y="10562"/>
                    </a:lnTo>
                    <a:cubicBezTo>
                      <a:pt x="86360" y="18817"/>
                      <a:pt x="88900" y="35962"/>
                      <a:pt x="80010" y="48662"/>
                    </a:cubicBezTo>
                    <a:lnTo>
                      <a:pt x="51435" y="88032"/>
                    </a:lnTo>
                    <a:lnTo>
                      <a:pt x="0" y="473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4" name="Google Shape;584;p48"/>
              <p:cNvSpPr/>
              <p:nvPr/>
            </p:nvSpPr>
            <p:spPr>
              <a:xfrm>
                <a:off x="18355756" y="-3228989"/>
                <a:ext cx="94198" cy="78744"/>
              </a:xfrm>
              <a:custGeom>
                <a:rect b="b" l="l" r="r" t="t"/>
                <a:pathLst>
                  <a:path extrusionOk="0" h="28479" w="34068">
                    <a:moveTo>
                      <a:pt x="33418" y="27257"/>
                    </a:moveTo>
                    <a:cubicBezTo>
                      <a:pt x="30878" y="30432"/>
                      <a:pt x="21353" y="27257"/>
                      <a:pt x="12463" y="19637"/>
                    </a:cubicBezTo>
                    <a:cubicBezTo>
                      <a:pt x="3573" y="12652"/>
                      <a:pt x="-1507" y="4397"/>
                      <a:pt x="398" y="1222"/>
                    </a:cubicBezTo>
                    <a:cubicBezTo>
                      <a:pt x="2938" y="-1953"/>
                      <a:pt x="12463" y="1222"/>
                      <a:pt x="21353" y="8842"/>
                    </a:cubicBezTo>
                    <a:cubicBezTo>
                      <a:pt x="30878" y="15827"/>
                      <a:pt x="35958" y="24082"/>
                      <a:pt x="33418" y="272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5" name="Google Shape;585;p48"/>
              <p:cNvSpPr/>
              <p:nvPr/>
            </p:nvSpPr>
            <p:spPr>
              <a:xfrm>
                <a:off x="18409550" y="-3022720"/>
                <a:ext cx="238503" cy="230850"/>
              </a:xfrm>
              <a:custGeom>
                <a:rect b="b" l="l" r="r" t="t"/>
                <a:pathLst>
                  <a:path extrusionOk="0" h="83490" w="86258">
                    <a:moveTo>
                      <a:pt x="0" y="26341"/>
                    </a:moveTo>
                    <a:lnTo>
                      <a:pt x="40005" y="3481"/>
                    </a:lnTo>
                    <a:cubicBezTo>
                      <a:pt x="52705" y="-3504"/>
                      <a:pt x="67945" y="306"/>
                      <a:pt x="76200" y="12371"/>
                    </a:cubicBezTo>
                    <a:lnTo>
                      <a:pt x="81915" y="21261"/>
                    </a:lnTo>
                    <a:cubicBezTo>
                      <a:pt x="90170" y="33961"/>
                      <a:pt x="86360" y="51106"/>
                      <a:pt x="73025" y="58726"/>
                    </a:cubicBezTo>
                    <a:lnTo>
                      <a:pt x="31750" y="83491"/>
                    </a:lnTo>
                    <a:lnTo>
                      <a:pt x="0" y="2634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6" name="Google Shape;586;p48"/>
              <p:cNvSpPr/>
              <p:nvPr/>
            </p:nvSpPr>
            <p:spPr>
              <a:xfrm>
                <a:off x="18559403" y="-3001726"/>
                <a:ext cx="65589" cy="101940"/>
              </a:xfrm>
              <a:custGeom>
                <a:rect b="b" l="l" r="r" t="t"/>
                <a:pathLst>
                  <a:path extrusionOk="0" h="36868" w="23721">
                    <a:moveTo>
                      <a:pt x="22021" y="36532"/>
                    </a:moveTo>
                    <a:cubicBezTo>
                      <a:pt x="18211" y="38437"/>
                      <a:pt x="11226" y="32087"/>
                      <a:pt x="5511" y="21927"/>
                    </a:cubicBezTo>
                    <a:cubicBezTo>
                      <a:pt x="-204" y="11767"/>
                      <a:pt x="-1474" y="2242"/>
                      <a:pt x="1701" y="337"/>
                    </a:cubicBezTo>
                    <a:cubicBezTo>
                      <a:pt x="5511" y="-1568"/>
                      <a:pt x="12496" y="4782"/>
                      <a:pt x="18211" y="14942"/>
                    </a:cubicBezTo>
                    <a:cubicBezTo>
                      <a:pt x="23926" y="25102"/>
                      <a:pt x="25196" y="34627"/>
                      <a:pt x="22021" y="36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7" name="Google Shape;587;p48"/>
              <p:cNvSpPr/>
              <p:nvPr/>
            </p:nvSpPr>
            <p:spPr>
              <a:xfrm>
                <a:off x="17566503" y="-2950508"/>
                <a:ext cx="966000" cy="415007"/>
              </a:xfrm>
              <a:custGeom>
                <a:rect b="b" l="l" r="r" t="t"/>
                <a:pathLst>
                  <a:path extrusionOk="0" h="150093" w="349367">
                    <a:moveTo>
                      <a:pt x="248920" y="84054"/>
                    </a:moveTo>
                    <a:cubicBezTo>
                      <a:pt x="218440" y="55479"/>
                      <a:pt x="201930" y="12934"/>
                      <a:pt x="140335" y="2774"/>
                    </a:cubicBezTo>
                    <a:cubicBezTo>
                      <a:pt x="83185" y="-6751"/>
                      <a:pt x="25400" y="9759"/>
                      <a:pt x="0" y="29444"/>
                    </a:cubicBezTo>
                    <a:cubicBezTo>
                      <a:pt x="10795" y="43414"/>
                      <a:pt x="20320" y="51669"/>
                      <a:pt x="20320" y="51669"/>
                    </a:cubicBezTo>
                    <a:cubicBezTo>
                      <a:pt x="20320" y="51669"/>
                      <a:pt x="101600" y="9124"/>
                      <a:pt x="154940" y="35159"/>
                    </a:cubicBezTo>
                    <a:cubicBezTo>
                      <a:pt x="234315" y="69449"/>
                      <a:pt x="247015" y="150094"/>
                      <a:pt x="247015" y="150094"/>
                    </a:cubicBezTo>
                    <a:cubicBezTo>
                      <a:pt x="247015" y="150094"/>
                      <a:pt x="247015" y="150094"/>
                      <a:pt x="342900" y="144379"/>
                    </a:cubicBezTo>
                    <a:cubicBezTo>
                      <a:pt x="347980" y="131679"/>
                      <a:pt x="349885" y="115169"/>
                      <a:pt x="349250" y="96754"/>
                    </a:cubicBezTo>
                    <a:cubicBezTo>
                      <a:pt x="323215" y="100564"/>
                      <a:pt x="271780" y="105009"/>
                      <a:pt x="248920" y="84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8" name="Google Shape;588;p48"/>
              <p:cNvSpPr/>
              <p:nvPr/>
            </p:nvSpPr>
            <p:spPr>
              <a:xfrm>
                <a:off x="17691304" y="-3137347"/>
                <a:ext cx="487735" cy="114438"/>
              </a:xfrm>
              <a:custGeom>
                <a:rect b="b" l="l" r="r" t="t"/>
                <a:pathLst>
                  <a:path extrusionOk="0" h="41388" w="176396">
                    <a:moveTo>
                      <a:pt x="156808" y="36670"/>
                    </a:moveTo>
                    <a:cubicBezTo>
                      <a:pt x="156808" y="36670"/>
                      <a:pt x="74258" y="18890"/>
                      <a:pt x="25998" y="37304"/>
                    </a:cubicBezTo>
                    <a:cubicBezTo>
                      <a:pt x="-21627" y="55720"/>
                      <a:pt x="2503" y="6190"/>
                      <a:pt x="47588" y="1109"/>
                    </a:cubicBezTo>
                    <a:cubicBezTo>
                      <a:pt x="92673" y="-3971"/>
                      <a:pt x="140298" y="9365"/>
                      <a:pt x="161888" y="21429"/>
                    </a:cubicBezTo>
                    <a:cubicBezTo>
                      <a:pt x="183478" y="33495"/>
                      <a:pt x="180303" y="40479"/>
                      <a:pt x="156808" y="3667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9" name="Google Shape;589;p48"/>
              <p:cNvSpPr/>
              <p:nvPr/>
            </p:nvSpPr>
            <p:spPr>
              <a:xfrm>
                <a:off x="17336325" y="-2495841"/>
                <a:ext cx="386320" cy="799867"/>
              </a:xfrm>
              <a:custGeom>
                <a:rect b="b" l="l" r="r" t="t"/>
                <a:pathLst>
                  <a:path extrusionOk="0" h="289283" w="139718">
                    <a:moveTo>
                      <a:pt x="48930" y="20001"/>
                    </a:moveTo>
                    <a:cubicBezTo>
                      <a:pt x="48930" y="20001"/>
                      <a:pt x="64170" y="138746"/>
                      <a:pt x="14640" y="215581"/>
                    </a:cubicBezTo>
                    <a:cubicBezTo>
                      <a:pt x="-35525" y="292416"/>
                      <a:pt x="55915" y="317181"/>
                      <a:pt x="98460" y="251141"/>
                    </a:cubicBezTo>
                    <a:cubicBezTo>
                      <a:pt x="141005" y="185736"/>
                      <a:pt x="147990" y="84771"/>
                      <a:pt x="131480" y="44131"/>
                    </a:cubicBezTo>
                    <a:cubicBezTo>
                      <a:pt x="114970" y="2856"/>
                      <a:pt x="51470" y="-18099"/>
                      <a:pt x="48930" y="2000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0" name="Google Shape;590;p48"/>
              <p:cNvSpPr/>
              <p:nvPr/>
            </p:nvSpPr>
            <p:spPr>
              <a:xfrm>
                <a:off x="17942362" y="-2389586"/>
                <a:ext cx="240538" cy="307261"/>
              </a:xfrm>
              <a:custGeom>
                <a:rect b="b" l="l" r="r" t="t"/>
                <a:pathLst>
                  <a:path extrusionOk="0" h="111125" w="86994">
                    <a:moveTo>
                      <a:pt x="67945" y="0"/>
                    </a:moveTo>
                    <a:lnTo>
                      <a:pt x="0" y="74295"/>
                    </a:lnTo>
                    <a:cubicBezTo>
                      <a:pt x="0" y="74295"/>
                      <a:pt x="30480" y="66040"/>
                      <a:pt x="69850" y="111125"/>
                    </a:cubicBezTo>
                    <a:cubicBezTo>
                      <a:pt x="81280" y="80010"/>
                      <a:pt x="86995" y="50800"/>
                      <a:pt x="86995" y="22860"/>
                    </a:cubicBezTo>
                    <a:lnTo>
                      <a:pt x="679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1" name="Google Shape;591;p48"/>
              <p:cNvSpPr/>
              <p:nvPr/>
            </p:nvSpPr>
            <p:spPr>
              <a:xfrm>
                <a:off x="16443783" y="-2319332"/>
                <a:ext cx="191794" cy="965676"/>
              </a:xfrm>
              <a:custGeom>
                <a:rect b="b" l="l" r="r" t="t"/>
                <a:pathLst>
                  <a:path extrusionOk="0" h="349250" w="69365">
                    <a:moveTo>
                      <a:pt x="69365" y="0"/>
                    </a:moveTo>
                    <a:cubicBezTo>
                      <a:pt x="69365" y="0"/>
                      <a:pt x="3325" y="106045"/>
                      <a:pt x="51585" y="172085"/>
                    </a:cubicBezTo>
                    <a:cubicBezTo>
                      <a:pt x="10310" y="264795"/>
                      <a:pt x="56665" y="349250"/>
                      <a:pt x="56665" y="349250"/>
                    </a:cubicBezTo>
                    <a:cubicBezTo>
                      <a:pt x="56665" y="349250"/>
                      <a:pt x="-6835" y="288290"/>
                      <a:pt x="17295" y="176530"/>
                    </a:cubicBezTo>
                    <a:cubicBezTo>
                      <a:pt x="-41760" y="112395"/>
                      <a:pt x="69365" y="0"/>
                      <a:pt x="69365"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48"/>
              <p:cNvSpPr/>
              <p:nvPr/>
            </p:nvSpPr>
            <p:spPr>
              <a:xfrm>
                <a:off x="16482838" y="-3766996"/>
                <a:ext cx="1081206" cy="867784"/>
              </a:xfrm>
              <a:custGeom>
                <a:rect b="b" l="l" r="r" t="t"/>
                <a:pathLst>
                  <a:path extrusionOk="0" h="313846" w="391033">
                    <a:moveTo>
                      <a:pt x="367665" y="19207"/>
                    </a:moveTo>
                    <a:cubicBezTo>
                      <a:pt x="327025" y="-6193"/>
                      <a:pt x="255270" y="-3653"/>
                      <a:pt x="235585" y="10952"/>
                    </a:cubicBezTo>
                    <a:cubicBezTo>
                      <a:pt x="215900" y="25557"/>
                      <a:pt x="203835" y="87787"/>
                      <a:pt x="158115" y="120807"/>
                    </a:cubicBezTo>
                    <a:cubicBezTo>
                      <a:pt x="113030" y="153827"/>
                      <a:pt x="37465" y="193197"/>
                      <a:pt x="0" y="313847"/>
                    </a:cubicBezTo>
                    <a:cubicBezTo>
                      <a:pt x="153035" y="101757"/>
                      <a:pt x="234950" y="215422"/>
                      <a:pt x="210185" y="262412"/>
                    </a:cubicBezTo>
                    <a:cubicBezTo>
                      <a:pt x="302260" y="289082"/>
                      <a:pt x="337820" y="203357"/>
                      <a:pt x="337820" y="203357"/>
                    </a:cubicBezTo>
                    <a:cubicBezTo>
                      <a:pt x="337820" y="203357"/>
                      <a:pt x="344805" y="157637"/>
                      <a:pt x="366395" y="111917"/>
                    </a:cubicBezTo>
                    <a:cubicBezTo>
                      <a:pt x="387985" y="66197"/>
                      <a:pt x="408305" y="44607"/>
                      <a:pt x="367665" y="1920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48"/>
              <p:cNvSpPr/>
              <p:nvPr/>
            </p:nvSpPr>
            <p:spPr>
              <a:xfrm>
                <a:off x="17146626" y="-3720565"/>
                <a:ext cx="379466" cy="152083"/>
              </a:xfrm>
              <a:custGeom>
                <a:rect b="b" l="l" r="r" t="t"/>
                <a:pathLst>
                  <a:path extrusionOk="0" h="55003" w="137239">
                    <a:moveTo>
                      <a:pt x="137200" y="34804"/>
                    </a:moveTo>
                    <a:cubicBezTo>
                      <a:pt x="135930" y="49409"/>
                      <a:pt x="103545" y="58299"/>
                      <a:pt x="66080" y="53854"/>
                    </a:cubicBezTo>
                    <a:cubicBezTo>
                      <a:pt x="27980" y="50044"/>
                      <a:pt x="-1230" y="34804"/>
                      <a:pt x="40" y="20199"/>
                    </a:cubicBezTo>
                    <a:cubicBezTo>
                      <a:pt x="1310" y="5594"/>
                      <a:pt x="33695" y="-3296"/>
                      <a:pt x="71160" y="1149"/>
                    </a:cubicBezTo>
                    <a:cubicBezTo>
                      <a:pt x="109260" y="5594"/>
                      <a:pt x="138470" y="20199"/>
                      <a:pt x="137200" y="348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48"/>
              <p:cNvSpPr/>
              <p:nvPr/>
            </p:nvSpPr>
            <p:spPr>
              <a:xfrm>
                <a:off x="17841290" y="-2622364"/>
                <a:ext cx="861369" cy="439881"/>
              </a:xfrm>
              <a:custGeom>
                <a:rect b="b" l="l" r="r" t="t"/>
                <a:pathLst>
                  <a:path extrusionOk="0" h="159089" w="311526">
                    <a:moveTo>
                      <a:pt x="20032" y="22564"/>
                    </a:moveTo>
                    <a:cubicBezTo>
                      <a:pt x="20032" y="22564"/>
                      <a:pt x="173067" y="-19981"/>
                      <a:pt x="275937" y="11769"/>
                    </a:cubicBezTo>
                    <a:cubicBezTo>
                      <a:pt x="316577" y="29550"/>
                      <a:pt x="319117" y="92414"/>
                      <a:pt x="300067" y="121625"/>
                    </a:cubicBezTo>
                    <a:cubicBezTo>
                      <a:pt x="286097" y="140039"/>
                      <a:pt x="238472" y="132419"/>
                      <a:pt x="210532" y="130514"/>
                    </a:cubicBezTo>
                    <a:cubicBezTo>
                      <a:pt x="182592" y="128609"/>
                      <a:pt x="85437" y="133055"/>
                      <a:pt x="37177" y="159089"/>
                    </a:cubicBezTo>
                    <a:cubicBezTo>
                      <a:pt x="-10448" y="117180"/>
                      <a:pt x="-7908" y="54950"/>
                      <a:pt x="20032" y="225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48"/>
              <p:cNvSpPr/>
              <p:nvPr/>
            </p:nvSpPr>
            <p:spPr>
              <a:xfrm>
                <a:off x="18578046" y="-2537122"/>
                <a:ext cx="87899" cy="240541"/>
              </a:xfrm>
              <a:custGeom>
                <a:rect b="b" l="l" r="r" t="t"/>
                <a:pathLst>
                  <a:path extrusionOk="0" h="86995" w="31790">
                    <a:moveTo>
                      <a:pt x="16550" y="86995"/>
                    </a:moveTo>
                    <a:cubicBezTo>
                      <a:pt x="7660" y="86995"/>
                      <a:pt x="40" y="67945"/>
                      <a:pt x="40" y="43815"/>
                    </a:cubicBezTo>
                    <a:cubicBezTo>
                      <a:pt x="-595" y="19685"/>
                      <a:pt x="6390" y="0"/>
                      <a:pt x="15280" y="0"/>
                    </a:cubicBezTo>
                    <a:cubicBezTo>
                      <a:pt x="24170" y="0"/>
                      <a:pt x="31790" y="19050"/>
                      <a:pt x="31790" y="43180"/>
                    </a:cubicBezTo>
                    <a:cubicBezTo>
                      <a:pt x="31790" y="67310"/>
                      <a:pt x="25440" y="86995"/>
                      <a:pt x="16550" y="869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48"/>
              <p:cNvSpPr/>
              <p:nvPr/>
            </p:nvSpPr>
            <p:spPr>
              <a:xfrm>
                <a:off x="17893181" y="-2612645"/>
                <a:ext cx="230007" cy="59696"/>
              </a:xfrm>
              <a:custGeom>
                <a:rect b="b" l="l" r="r" t="t"/>
                <a:pathLst>
                  <a:path extrusionOk="0" h="21590" w="83185">
                    <a:moveTo>
                      <a:pt x="1905" y="21590"/>
                    </a:moveTo>
                    <a:lnTo>
                      <a:pt x="0" y="16510"/>
                    </a:lnTo>
                    <a:cubicBezTo>
                      <a:pt x="41910" y="2540"/>
                      <a:pt x="81915" y="0"/>
                      <a:pt x="82550" y="0"/>
                    </a:cubicBezTo>
                    <a:lnTo>
                      <a:pt x="83185" y="5080"/>
                    </a:lnTo>
                    <a:cubicBezTo>
                      <a:pt x="83185" y="5080"/>
                      <a:pt x="43180" y="8255"/>
                      <a:pt x="1905" y="21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7" name="Google Shape;597;p48"/>
              <p:cNvSpPr/>
              <p:nvPr/>
            </p:nvSpPr>
            <p:spPr>
              <a:xfrm>
                <a:off x="17120389" y="-3578635"/>
                <a:ext cx="405584" cy="80766"/>
              </a:xfrm>
              <a:custGeom>
                <a:rect b="b" l="l" r="r" t="t"/>
                <a:pathLst>
                  <a:path extrusionOk="0" h="29210" w="146685">
                    <a:moveTo>
                      <a:pt x="88265" y="29210"/>
                    </a:moveTo>
                    <a:cubicBezTo>
                      <a:pt x="63500" y="29210"/>
                      <a:pt x="33020" y="23495"/>
                      <a:pt x="0" y="4445"/>
                    </a:cubicBezTo>
                    <a:lnTo>
                      <a:pt x="2540" y="0"/>
                    </a:lnTo>
                    <a:cubicBezTo>
                      <a:pt x="80010" y="45085"/>
                      <a:pt x="143510" y="13335"/>
                      <a:pt x="144145" y="13335"/>
                    </a:cubicBezTo>
                    <a:lnTo>
                      <a:pt x="146685" y="17780"/>
                    </a:lnTo>
                    <a:cubicBezTo>
                      <a:pt x="146050" y="17780"/>
                      <a:pt x="123190" y="29210"/>
                      <a:pt x="88265" y="29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48"/>
              <p:cNvSpPr/>
              <p:nvPr/>
            </p:nvSpPr>
            <p:spPr>
              <a:xfrm rot="-4584941">
                <a:off x="17976372" y="-3224617"/>
                <a:ext cx="47445" cy="14056"/>
              </a:xfrm>
              <a:custGeom>
                <a:rect b="b" l="l" r="r" t="t"/>
                <a:pathLst>
                  <a:path extrusionOk="0" h="5079" w="17144">
                    <a:moveTo>
                      <a:pt x="0" y="0"/>
                    </a:moveTo>
                    <a:lnTo>
                      <a:pt x="17144" y="0"/>
                    </a:lnTo>
                    <a:lnTo>
                      <a:pt x="17144" y="5080"/>
                    </a:lnTo>
                    <a:lnTo>
                      <a:pt x="0" y="50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48"/>
              <p:cNvSpPr/>
              <p:nvPr/>
            </p:nvSpPr>
            <p:spPr>
              <a:xfrm rot="-3263041">
                <a:off x="18223626" y="-3132463"/>
                <a:ext cx="47400" cy="14044"/>
              </a:xfrm>
              <a:custGeom>
                <a:rect b="b" l="l" r="r" t="t"/>
                <a:pathLst>
                  <a:path extrusionOk="0" h="5080" w="17145">
                    <a:moveTo>
                      <a:pt x="0" y="0"/>
                    </a:moveTo>
                    <a:lnTo>
                      <a:pt x="17146" y="0"/>
                    </a:lnTo>
                    <a:lnTo>
                      <a:pt x="17146" y="5080"/>
                    </a:lnTo>
                    <a:lnTo>
                      <a:pt x="0" y="50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0" name="Google Shape;600;p48"/>
              <p:cNvSpPr/>
              <p:nvPr/>
            </p:nvSpPr>
            <p:spPr>
              <a:xfrm rot="-1801282">
                <a:off x="18407904" y="-2963770"/>
                <a:ext cx="33338" cy="14037"/>
              </a:xfrm>
              <a:custGeom>
                <a:rect b="b" l="l" r="r" t="t"/>
                <a:pathLst>
                  <a:path extrusionOk="0" h="5080" w="12065">
                    <a:moveTo>
                      <a:pt x="0" y="0"/>
                    </a:moveTo>
                    <a:lnTo>
                      <a:pt x="12065" y="0"/>
                    </a:lnTo>
                    <a:lnTo>
                      <a:pt x="12065" y="5080"/>
                    </a:lnTo>
                    <a:lnTo>
                      <a:pt x="0" y="50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1" name="Google Shape;601;p48"/>
              <p:cNvSpPr/>
              <p:nvPr/>
            </p:nvSpPr>
            <p:spPr>
              <a:xfrm>
                <a:off x="16978581" y="-1542131"/>
                <a:ext cx="367195" cy="268310"/>
              </a:xfrm>
              <a:custGeom>
                <a:rect b="b" l="l" r="r" t="t"/>
                <a:pathLst>
                  <a:path extrusionOk="0" h="97038" w="132801">
                    <a:moveTo>
                      <a:pt x="128105" y="27615"/>
                    </a:moveTo>
                    <a:cubicBezTo>
                      <a:pt x="128105" y="27615"/>
                      <a:pt x="72860" y="108896"/>
                      <a:pt x="20155" y="95560"/>
                    </a:cubicBezTo>
                    <a:cubicBezTo>
                      <a:pt x="-32550" y="82226"/>
                      <a:pt x="30950" y="53015"/>
                      <a:pt x="64605" y="18726"/>
                    </a:cubicBezTo>
                    <a:cubicBezTo>
                      <a:pt x="98260" y="-14929"/>
                      <a:pt x="148425" y="2215"/>
                      <a:pt x="128105" y="276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48"/>
              <p:cNvSpPr/>
              <p:nvPr/>
            </p:nvSpPr>
            <p:spPr>
              <a:xfrm>
                <a:off x="16731282" y="-2702215"/>
                <a:ext cx="285389" cy="495129"/>
              </a:xfrm>
              <a:custGeom>
                <a:rect b="b" l="l" r="r" t="t"/>
                <a:pathLst>
                  <a:path extrusionOk="0" h="179070" w="103215">
                    <a:moveTo>
                      <a:pt x="103215" y="0"/>
                    </a:moveTo>
                    <a:cubicBezTo>
                      <a:pt x="103215" y="0"/>
                      <a:pt x="-11720" y="84455"/>
                      <a:pt x="980" y="179070"/>
                    </a:cubicBezTo>
                    <a:cubicBezTo>
                      <a:pt x="16220" y="100330"/>
                      <a:pt x="68925" y="33655"/>
                      <a:pt x="103215"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48"/>
              <p:cNvSpPr/>
              <p:nvPr/>
            </p:nvSpPr>
            <p:spPr>
              <a:xfrm>
                <a:off x="17076480" y="-3053485"/>
                <a:ext cx="293214" cy="122484"/>
              </a:xfrm>
              <a:custGeom>
                <a:rect b="b" l="l" r="r" t="t"/>
                <a:pathLst>
                  <a:path extrusionOk="0" h="44298" w="106045">
                    <a:moveTo>
                      <a:pt x="106045" y="0"/>
                    </a:moveTo>
                    <a:cubicBezTo>
                      <a:pt x="106045" y="0"/>
                      <a:pt x="67310" y="47625"/>
                      <a:pt x="0" y="21590"/>
                    </a:cubicBezTo>
                    <a:cubicBezTo>
                      <a:pt x="26035" y="57785"/>
                      <a:pt x="80010" y="50800"/>
                      <a:pt x="106045"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4" name="Google Shape;604;p48"/>
              <p:cNvSpPr/>
              <p:nvPr/>
            </p:nvSpPr>
            <p:spPr>
              <a:xfrm>
                <a:off x="17931519" y="-2510021"/>
                <a:ext cx="539272" cy="84543"/>
              </a:xfrm>
              <a:custGeom>
                <a:rect b="b" l="l" r="r" t="t"/>
                <a:pathLst>
                  <a:path extrusionOk="0" h="30576" w="195035">
                    <a:moveTo>
                      <a:pt x="189339" y="2267"/>
                    </a:moveTo>
                    <a:cubicBezTo>
                      <a:pt x="189339" y="2267"/>
                      <a:pt x="85199" y="-5353"/>
                      <a:pt x="34399" y="7347"/>
                    </a:cubicBezTo>
                    <a:cubicBezTo>
                      <a:pt x="-16401" y="19412"/>
                      <a:pt x="-13861" y="34652"/>
                      <a:pt x="61704" y="29572"/>
                    </a:cubicBezTo>
                    <a:cubicBezTo>
                      <a:pt x="137269" y="25127"/>
                      <a:pt x="217279" y="12427"/>
                      <a:pt x="189339" y="22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5" name="Google Shape;605;p48"/>
              <p:cNvSpPr/>
              <p:nvPr/>
            </p:nvSpPr>
            <p:spPr>
              <a:xfrm>
                <a:off x="14410295" y="-424436"/>
                <a:ext cx="5400761" cy="2816260"/>
              </a:xfrm>
              <a:custGeom>
                <a:rect b="b" l="l" r="r" t="t"/>
                <a:pathLst>
                  <a:path extrusionOk="0" h="1018539" w="1953259">
                    <a:moveTo>
                      <a:pt x="1876425" y="1018540"/>
                    </a:moveTo>
                    <a:lnTo>
                      <a:pt x="77470" y="1018540"/>
                    </a:lnTo>
                    <a:cubicBezTo>
                      <a:pt x="34925" y="1018540"/>
                      <a:pt x="0" y="984250"/>
                      <a:pt x="0" y="941070"/>
                    </a:cubicBezTo>
                    <a:lnTo>
                      <a:pt x="0" y="0"/>
                    </a:lnTo>
                    <a:lnTo>
                      <a:pt x="1953260" y="0"/>
                    </a:lnTo>
                    <a:lnTo>
                      <a:pt x="1953260" y="941705"/>
                    </a:lnTo>
                    <a:cubicBezTo>
                      <a:pt x="1953260" y="984250"/>
                      <a:pt x="1918970" y="1018540"/>
                      <a:pt x="1876425" y="10185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48"/>
              <p:cNvSpPr/>
              <p:nvPr/>
            </p:nvSpPr>
            <p:spPr>
              <a:xfrm>
                <a:off x="18409059" y="-1914677"/>
                <a:ext cx="656793" cy="721861"/>
              </a:xfrm>
              <a:custGeom>
                <a:rect b="b" l="l" r="r" t="t"/>
                <a:pathLst>
                  <a:path extrusionOk="0" h="261071" w="237538">
                    <a:moveTo>
                      <a:pt x="174127" y="8573"/>
                    </a:moveTo>
                    <a:lnTo>
                      <a:pt x="231912" y="106363"/>
                    </a:lnTo>
                    <a:cubicBezTo>
                      <a:pt x="231912" y="106363"/>
                      <a:pt x="242072" y="113983"/>
                      <a:pt x="235087" y="140018"/>
                    </a:cubicBezTo>
                    <a:cubicBezTo>
                      <a:pt x="228102" y="166053"/>
                      <a:pt x="219847" y="188278"/>
                      <a:pt x="219847" y="188278"/>
                    </a:cubicBezTo>
                    <a:cubicBezTo>
                      <a:pt x="219847" y="188278"/>
                      <a:pt x="212227" y="206693"/>
                      <a:pt x="178572" y="221298"/>
                    </a:cubicBezTo>
                    <a:cubicBezTo>
                      <a:pt x="144917" y="235903"/>
                      <a:pt x="90307" y="260033"/>
                      <a:pt x="90307" y="260033"/>
                    </a:cubicBezTo>
                    <a:cubicBezTo>
                      <a:pt x="90307" y="260033"/>
                      <a:pt x="75067" y="267653"/>
                      <a:pt x="58557" y="241618"/>
                    </a:cubicBezTo>
                    <a:cubicBezTo>
                      <a:pt x="42047" y="214948"/>
                      <a:pt x="5217" y="151448"/>
                      <a:pt x="5217" y="151448"/>
                    </a:cubicBezTo>
                    <a:cubicBezTo>
                      <a:pt x="5217" y="151448"/>
                      <a:pt x="-8753" y="145098"/>
                      <a:pt x="9027" y="115888"/>
                    </a:cubicBezTo>
                    <a:cubicBezTo>
                      <a:pt x="26807" y="86678"/>
                      <a:pt x="45857" y="60643"/>
                      <a:pt x="45857" y="60643"/>
                    </a:cubicBezTo>
                    <a:cubicBezTo>
                      <a:pt x="45857" y="60643"/>
                      <a:pt x="50937" y="47943"/>
                      <a:pt x="80147" y="33973"/>
                    </a:cubicBezTo>
                    <a:cubicBezTo>
                      <a:pt x="109357" y="20003"/>
                      <a:pt x="146822" y="3493"/>
                      <a:pt x="153172" y="1588"/>
                    </a:cubicBezTo>
                    <a:cubicBezTo>
                      <a:pt x="160157" y="-952"/>
                      <a:pt x="168412" y="-1587"/>
                      <a:pt x="174127" y="857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48"/>
              <p:cNvSpPr/>
              <p:nvPr/>
            </p:nvSpPr>
            <p:spPr>
              <a:xfrm>
                <a:off x="18446993" y="-1665006"/>
                <a:ext cx="490838" cy="436932"/>
              </a:xfrm>
              <a:custGeom>
                <a:rect b="b" l="l" r="r" t="t"/>
                <a:pathLst>
                  <a:path extrusionOk="0" h="436932" w="490838">
                    <a:moveTo>
                      <a:pt x="278638" y="111"/>
                    </a:moveTo>
                    <a:cubicBezTo>
                      <a:pt x="286597" y="605"/>
                      <a:pt x="294829" y="2801"/>
                      <a:pt x="303172" y="7631"/>
                    </a:cubicBezTo>
                    <a:cubicBezTo>
                      <a:pt x="303172" y="7631"/>
                      <a:pt x="448947" y="174482"/>
                      <a:pt x="480560" y="244735"/>
                    </a:cubicBezTo>
                    <a:cubicBezTo>
                      <a:pt x="501636" y="295665"/>
                      <a:pt x="489342" y="314988"/>
                      <a:pt x="452459" y="341332"/>
                    </a:cubicBezTo>
                    <a:cubicBezTo>
                      <a:pt x="424797" y="361091"/>
                      <a:pt x="328968" y="400608"/>
                      <a:pt x="266481" y="421355"/>
                    </a:cubicBezTo>
                    <a:lnTo>
                      <a:pt x="261271" y="422961"/>
                    </a:lnTo>
                    <a:lnTo>
                      <a:pt x="235553" y="431162"/>
                    </a:lnTo>
                    <a:cubicBezTo>
                      <a:pt x="227293" y="433567"/>
                      <a:pt x="220405" y="435296"/>
                      <a:pt x="215356" y="436174"/>
                    </a:cubicBezTo>
                    <a:cubicBezTo>
                      <a:pt x="194280" y="439687"/>
                      <a:pt x="174960" y="430905"/>
                      <a:pt x="155641" y="411586"/>
                    </a:cubicBezTo>
                    <a:lnTo>
                      <a:pt x="154624" y="403369"/>
                    </a:lnTo>
                    <a:lnTo>
                      <a:pt x="133412" y="379834"/>
                    </a:lnTo>
                    <a:cubicBezTo>
                      <a:pt x="123588" y="367348"/>
                      <a:pt x="113489" y="353188"/>
                      <a:pt x="102951" y="337820"/>
                    </a:cubicBezTo>
                    <a:cubicBezTo>
                      <a:pt x="60799" y="276349"/>
                      <a:pt x="-27017" y="160431"/>
                      <a:pt x="8110" y="137596"/>
                    </a:cubicBezTo>
                    <a:cubicBezTo>
                      <a:pt x="43236" y="114767"/>
                      <a:pt x="196036" y="23435"/>
                      <a:pt x="218868" y="16413"/>
                    </a:cubicBezTo>
                    <a:cubicBezTo>
                      <a:pt x="233358" y="12461"/>
                      <a:pt x="254763" y="-1372"/>
                      <a:pt x="278638" y="1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8" name="Google Shape;608;p48"/>
              <p:cNvSpPr/>
              <p:nvPr/>
            </p:nvSpPr>
            <p:spPr>
              <a:xfrm>
                <a:off x="18453349" y="-1864114"/>
                <a:ext cx="355363" cy="296408"/>
              </a:xfrm>
              <a:custGeom>
                <a:rect b="b" l="l" r="r" t="t"/>
                <a:pathLst>
                  <a:path extrusionOk="0" h="107200" w="128522">
                    <a:moveTo>
                      <a:pt x="5080" y="107132"/>
                    </a:moveTo>
                    <a:cubicBezTo>
                      <a:pt x="5080" y="107132"/>
                      <a:pt x="66675" y="72207"/>
                      <a:pt x="86995" y="58872"/>
                    </a:cubicBezTo>
                    <a:cubicBezTo>
                      <a:pt x="107315" y="45537"/>
                      <a:pt x="120015" y="23312"/>
                      <a:pt x="123825" y="15692"/>
                    </a:cubicBezTo>
                    <a:cubicBezTo>
                      <a:pt x="128270" y="8072"/>
                      <a:pt x="134620" y="-4628"/>
                      <a:pt x="115570" y="1722"/>
                    </a:cubicBezTo>
                    <a:cubicBezTo>
                      <a:pt x="96520" y="8707"/>
                      <a:pt x="60960" y="23947"/>
                      <a:pt x="50165" y="32202"/>
                    </a:cubicBezTo>
                    <a:cubicBezTo>
                      <a:pt x="39370" y="40457"/>
                      <a:pt x="3810" y="88717"/>
                      <a:pt x="1270" y="96337"/>
                    </a:cubicBezTo>
                    <a:cubicBezTo>
                      <a:pt x="-1270" y="103957"/>
                      <a:pt x="0" y="107767"/>
                      <a:pt x="5080" y="1071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9" name="Google Shape;609;p48"/>
              <p:cNvSpPr/>
              <p:nvPr/>
            </p:nvSpPr>
            <p:spPr>
              <a:xfrm>
                <a:off x="18779952" y="-1884004"/>
                <a:ext cx="258272" cy="448061"/>
              </a:xfrm>
              <a:custGeom>
                <a:rect b="b" l="l" r="r" t="t"/>
                <a:pathLst>
                  <a:path extrusionOk="0" h="448061" w="258272">
                    <a:moveTo>
                      <a:pt x="71200" y="1242"/>
                    </a:moveTo>
                    <a:cubicBezTo>
                      <a:pt x="77786" y="-4440"/>
                      <a:pt x="96228" y="8404"/>
                      <a:pt x="126524" y="59778"/>
                    </a:cubicBezTo>
                    <a:cubicBezTo>
                      <a:pt x="168676" y="126519"/>
                      <a:pt x="260005" y="261756"/>
                      <a:pt x="258248" y="300395"/>
                    </a:cubicBezTo>
                    <a:cubicBezTo>
                      <a:pt x="257809" y="310054"/>
                      <a:pt x="256712" y="322348"/>
                      <a:pt x="254983" y="335739"/>
                    </a:cubicBezTo>
                    <a:lnTo>
                      <a:pt x="251004" y="359396"/>
                    </a:lnTo>
                    <a:lnTo>
                      <a:pt x="252980" y="361866"/>
                    </a:lnTo>
                    <a:cubicBezTo>
                      <a:pt x="245955" y="395234"/>
                      <a:pt x="237173" y="428604"/>
                      <a:pt x="224879" y="442655"/>
                    </a:cubicBezTo>
                    <a:lnTo>
                      <a:pt x="223935" y="442831"/>
                    </a:lnTo>
                    <a:lnTo>
                      <a:pt x="223122" y="444410"/>
                    </a:lnTo>
                    <a:lnTo>
                      <a:pt x="207250" y="445950"/>
                    </a:lnTo>
                    <a:lnTo>
                      <a:pt x="195955" y="448061"/>
                    </a:lnTo>
                    <a:lnTo>
                      <a:pt x="194611" y="447176"/>
                    </a:lnTo>
                    <a:lnTo>
                      <a:pt x="189450" y="447676"/>
                    </a:lnTo>
                    <a:lnTo>
                      <a:pt x="164867" y="427589"/>
                    </a:lnTo>
                    <a:lnTo>
                      <a:pt x="163408" y="426628"/>
                    </a:lnTo>
                    <a:lnTo>
                      <a:pt x="162616" y="425750"/>
                    </a:lnTo>
                    <a:lnTo>
                      <a:pt x="151332" y="416530"/>
                    </a:lnTo>
                    <a:cubicBezTo>
                      <a:pt x="125207" y="388209"/>
                      <a:pt x="98423" y="348692"/>
                      <a:pt x="75591" y="321468"/>
                    </a:cubicBezTo>
                    <a:cubicBezTo>
                      <a:pt x="29926" y="267024"/>
                      <a:pt x="-1687" y="198525"/>
                      <a:pt x="69" y="173939"/>
                    </a:cubicBezTo>
                    <a:cubicBezTo>
                      <a:pt x="1825" y="149348"/>
                      <a:pt x="36952" y="140566"/>
                      <a:pt x="56271" y="103686"/>
                    </a:cubicBezTo>
                    <a:cubicBezTo>
                      <a:pt x="75591" y="66801"/>
                      <a:pt x="68565" y="12358"/>
                      <a:pt x="68565" y="12358"/>
                    </a:cubicBezTo>
                    <a:cubicBezTo>
                      <a:pt x="68126" y="7088"/>
                      <a:pt x="69004" y="3136"/>
                      <a:pt x="71200" y="124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48"/>
              <p:cNvSpPr/>
              <p:nvPr/>
            </p:nvSpPr>
            <p:spPr>
              <a:xfrm>
                <a:off x="18266595" y="-1565432"/>
                <a:ext cx="730350" cy="791180"/>
              </a:xfrm>
              <a:custGeom>
                <a:rect b="b" l="l" r="r" t="t"/>
                <a:pathLst>
                  <a:path extrusionOk="0" h="286141" w="264141">
                    <a:moveTo>
                      <a:pt x="66250" y="276637"/>
                    </a:moveTo>
                    <a:lnTo>
                      <a:pt x="5925" y="166782"/>
                    </a:lnTo>
                    <a:cubicBezTo>
                      <a:pt x="5925" y="166782"/>
                      <a:pt x="-5505" y="157892"/>
                      <a:pt x="3385" y="129317"/>
                    </a:cubicBezTo>
                    <a:cubicBezTo>
                      <a:pt x="12275" y="100742"/>
                      <a:pt x="22435" y="75977"/>
                      <a:pt x="22435" y="75977"/>
                    </a:cubicBezTo>
                    <a:cubicBezTo>
                      <a:pt x="22435" y="75977"/>
                      <a:pt x="31960" y="55657"/>
                      <a:pt x="69425" y="40417"/>
                    </a:cubicBezTo>
                    <a:cubicBezTo>
                      <a:pt x="106890" y="25177"/>
                      <a:pt x="168485" y="1047"/>
                      <a:pt x="168485" y="1047"/>
                    </a:cubicBezTo>
                    <a:cubicBezTo>
                      <a:pt x="168485" y="1047"/>
                      <a:pt x="185630" y="-7208"/>
                      <a:pt x="202775" y="22637"/>
                    </a:cubicBezTo>
                    <a:cubicBezTo>
                      <a:pt x="220555" y="52482"/>
                      <a:pt x="258655" y="124237"/>
                      <a:pt x="258655" y="124237"/>
                    </a:cubicBezTo>
                    <a:cubicBezTo>
                      <a:pt x="258655" y="124237"/>
                      <a:pt x="273895" y="131857"/>
                      <a:pt x="253575" y="163607"/>
                    </a:cubicBezTo>
                    <a:cubicBezTo>
                      <a:pt x="233255" y="194722"/>
                      <a:pt x="211030" y="223297"/>
                      <a:pt x="211030" y="223297"/>
                    </a:cubicBezTo>
                    <a:cubicBezTo>
                      <a:pt x="211030" y="223297"/>
                      <a:pt x="204680" y="237267"/>
                      <a:pt x="171660" y="251237"/>
                    </a:cubicBezTo>
                    <a:cubicBezTo>
                      <a:pt x="138640" y="265207"/>
                      <a:pt x="97365" y="282987"/>
                      <a:pt x="89745" y="284892"/>
                    </a:cubicBezTo>
                    <a:cubicBezTo>
                      <a:pt x="82125" y="286797"/>
                      <a:pt x="72600" y="288067"/>
                      <a:pt x="66250" y="2766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48"/>
              <p:cNvSpPr/>
              <p:nvPr/>
            </p:nvSpPr>
            <p:spPr>
              <a:xfrm>
                <a:off x="18541378" y="-1142938"/>
                <a:ext cx="402609" cy="317931"/>
              </a:xfrm>
              <a:custGeom>
                <a:rect b="b" l="l" r="r" t="t"/>
                <a:pathLst>
                  <a:path extrusionOk="0" h="114984" w="145609">
                    <a:moveTo>
                      <a:pt x="140257" y="60"/>
                    </a:moveTo>
                    <a:cubicBezTo>
                      <a:pt x="140257" y="60"/>
                      <a:pt x="70407" y="36890"/>
                      <a:pt x="48182" y="50860"/>
                    </a:cubicBezTo>
                    <a:cubicBezTo>
                      <a:pt x="25322" y="64830"/>
                      <a:pt x="10717" y="88960"/>
                      <a:pt x="5637" y="97850"/>
                    </a:cubicBezTo>
                    <a:cubicBezTo>
                      <a:pt x="557" y="106105"/>
                      <a:pt x="-7063" y="120075"/>
                      <a:pt x="13892" y="113090"/>
                    </a:cubicBezTo>
                    <a:cubicBezTo>
                      <a:pt x="34847" y="106105"/>
                      <a:pt x="75487" y="90230"/>
                      <a:pt x="86917" y="81340"/>
                    </a:cubicBezTo>
                    <a:cubicBezTo>
                      <a:pt x="98982" y="72450"/>
                      <a:pt x="139622" y="20380"/>
                      <a:pt x="143432" y="11490"/>
                    </a:cubicBezTo>
                    <a:cubicBezTo>
                      <a:pt x="147242" y="3870"/>
                      <a:pt x="145972" y="-575"/>
                      <a:pt x="140257"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2" name="Google Shape;612;p48"/>
              <p:cNvSpPr/>
              <p:nvPr/>
            </p:nvSpPr>
            <p:spPr>
              <a:xfrm>
                <a:off x="18417321" y="-1524296"/>
                <a:ext cx="539611" cy="480595"/>
              </a:xfrm>
              <a:custGeom>
                <a:rect b="b" l="l" r="r" t="t"/>
                <a:pathLst>
                  <a:path extrusionOk="0" h="480595" w="539611">
                    <a:moveTo>
                      <a:pt x="306502" y="399"/>
                    </a:moveTo>
                    <a:cubicBezTo>
                      <a:pt x="350410" y="-4870"/>
                      <a:pt x="387293" y="42551"/>
                      <a:pt x="432958" y="111048"/>
                    </a:cubicBezTo>
                    <a:cubicBezTo>
                      <a:pt x="478622" y="181300"/>
                      <a:pt x="569951" y="311268"/>
                      <a:pt x="529555" y="335859"/>
                    </a:cubicBezTo>
                    <a:cubicBezTo>
                      <a:pt x="489160" y="360445"/>
                      <a:pt x="318796" y="455287"/>
                      <a:pt x="292452" y="462312"/>
                    </a:cubicBezTo>
                    <a:cubicBezTo>
                      <a:pt x="267863" y="469337"/>
                      <a:pt x="232737" y="493928"/>
                      <a:pt x="197610" y="471093"/>
                    </a:cubicBezTo>
                    <a:cubicBezTo>
                      <a:pt x="197610" y="471093"/>
                      <a:pt x="158532" y="423673"/>
                      <a:pt x="115502" y="366373"/>
                    </a:cubicBezTo>
                    <a:lnTo>
                      <a:pt x="103507" y="349522"/>
                    </a:lnTo>
                    <a:lnTo>
                      <a:pt x="102055" y="347602"/>
                    </a:lnTo>
                    <a:cubicBezTo>
                      <a:pt x="89157" y="330149"/>
                      <a:pt x="76204" y="312147"/>
                      <a:pt x="64130" y="294583"/>
                    </a:cubicBezTo>
                    <a:lnTo>
                      <a:pt x="61396" y="290365"/>
                    </a:lnTo>
                    <a:lnTo>
                      <a:pt x="52384" y="277706"/>
                    </a:lnTo>
                    <a:lnTo>
                      <a:pt x="33386" y="247150"/>
                    </a:lnTo>
                    <a:lnTo>
                      <a:pt x="31473" y="244199"/>
                    </a:lnTo>
                    <a:lnTo>
                      <a:pt x="31070" y="243426"/>
                    </a:lnTo>
                    <a:lnTo>
                      <a:pt x="26835" y="236614"/>
                    </a:lnTo>
                    <a:cubicBezTo>
                      <a:pt x="19536" y="223864"/>
                      <a:pt x="13635" y="212256"/>
                      <a:pt x="9684" y="202376"/>
                    </a:cubicBezTo>
                    <a:cubicBezTo>
                      <a:pt x="4415" y="188326"/>
                      <a:pt x="1341" y="176471"/>
                      <a:pt x="353" y="166152"/>
                    </a:cubicBezTo>
                    <a:lnTo>
                      <a:pt x="413" y="165647"/>
                    </a:lnTo>
                    <a:lnTo>
                      <a:pt x="353" y="165412"/>
                    </a:lnTo>
                    <a:cubicBezTo>
                      <a:pt x="-2611" y="134210"/>
                      <a:pt x="13196" y="118075"/>
                      <a:pt x="44810" y="96997"/>
                    </a:cubicBezTo>
                    <a:cubicBezTo>
                      <a:pt x="86962" y="68896"/>
                      <a:pt x="264350" y="7425"/>
                      <a:pt x="306502" y="3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48"/>
              <p:cNvSpPr/>
              <p:nvPr/>
            </p:nvSpPr>
            <p:spPr>
              <a:xfrm>
                <a:off x="18296942" y="-1308491"/>
                <a:ext cx="281357" cy="501786"/>
              </a:xfrm>
              <a:custGeom>
                <a:rect b="b" l="l" r="r" t="t"/>
                <a:pathLst>
                  <a:path extrusionOk="0" h="501786" w="281357">
                    <a:moveTo>
                      <a:pt x="62537" y="0"/>
                    </a:moveTo>
                    <a:lnTo>
                      <a:pt x="71125" y="1916"/>
                    </a:lnTo>
                    <a:lnTo>
                      <a:pt x="77290" y="950"/>
                    </a:lnTo>
                    <a:lnTo>
                      <a:pt x="82139" y="4373"/>
                    </a:lnTo>
                    <a:lnTo>
                      <a:pt x="82309" y="4411"/>
                    </a:lnTo>
                    <a:lnTo>
                      <a:pt x="82888" y="4902"/>
                    </a:lnTo>
                    <a:lnTo>
                      <a:pt x="112279" y="25649"/>
                    </a:lnTo>
                    <a:cubicBezTo>
                      <a:pt x="136209" y="49359"/>
                      <a:pt x="160797" y="84925"/>
                      <a:pt x="182751" y="116538"/>
                    </a:cubicBezTo>
                    <a:lnTo>
                      <a:pt x="182235" y="117687"/>
                    </a:lnTo>
                    <a:lnTo>
                      <a:pt x="203825" y="148155"/>
                    </a:lnTo>
                    <a:cubicBezTo>
                      <a:pt x="251246" y="209626"/>
                      <a:pt x="284616" y="286904"/>
                      <a:pt x="281104" y="313249"/>
                    </a:cubicBezTo>
                    <a:cubicBezTo>
                      <a:pt x="277591" y="339594"/>
                      <a:pt x="238952" y="350132"/>
                      <a:pt x="216120" y="388771"/>
                    </a:cubicBezTo>
                    <a:cubicBezTo>
                      <a:pt x="193287" y="429166"/>
                      <a:pt x="200313" y="488881"/>
                      <a:pt x="200313" y="488881"/>
                    </a:cubicBezTo>
                    <a:cubicBezTo>
                      <a:pt x="202069" y="511714"/>
                      <a:pt x="182749" y="509957"/>
                      <a:pt x="138841" y="436192"/>
                    </a:cubicBezTo>
                    <a:cubicBezTo>
                      <a:pt x="94933" y="360670"/>
                      <a:pt x="-3422" y="207870"/>
                      <a:pt x="91" y="165718"/>
                    </a:cubicBezTo>
                    <a:cubicBezTo>
                      <a:pt x="3604" y="123567"/>
                      <a:pt x="21167" y="33994"/>
                      <a:pt x="44000" y="7649"/>
                    </a:cubicBezTo>
                    <a:lnTo>
                      <a:pt x="45077" y="7205"/>
                    </a:lnTo>
                    <a:lnTo>
                      <a:pt x="45758" y="5890"/>
                    </a:lnTo>
                    <a:lnTo>
                      <a:pt x="49797" y="525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4" name="Google Shape;614;p48"/>
              <p:cNvSpPr/>
              <p:nvPr/>
            </p:nvSpPr>
            <p:spPr>
              <a:xfrm>
                <a:off x="17350273" y="-1955006"/>
                <a:ext cx="726266" cy="667994"/>
              </a:xfrm>
              <a:custGeom>
                <a:rect b="b" l="l" r="r" t="t"/>
                <a:pathLst>
                  <a:path extrusionOk="0" h="241589" w="262664">
                    <a:moveTo>
                      <a:pt x="8292" y="62524"/>
                    </a:moveTo>
                    <a:lnTo>
                      <a:pt x="107987" y="5374"/>
                    </a:lnTo>
                    <a:cubicBezTo>
                      <a:pt x="107987" y="5374"/>
                      <a:pt x="115607" y="-4786"/>
                      <a:pt x="142277" y="2834"/>
                    </a:cubicBezTo>
                    <a:cubicBezTo>
                      <a:pt x="168312" y="10454"/>
                      <a:pt x="191172" y="19344"/>
                      <a:pt x="191172" y="19344"/>
                    </a:cubicBezTo>
                    <a:cubicBezTo>
                      <a:pt x="191172" y="19344"/>
                      <a:pt x="209587" y="27599"/>
                      <a:pt x="224192" y="61889"/>
                    </a:cubicBezTo>
                    <a:cubicBezTo>
                      <a:pt x="238797" y="96179"/>
                      <a:pt x="261657" y="152059"/>
                      <a:pt x="261657" y="152059"/>
                    </a:cubicBezTo>
                    <a:cubicBezTo>
                      <a:pt x="261657" y="152059"/>
                      <a:pt x="269277" y="167299"/>
                      <a:pt x="242607" y="183809"/>
                    </a:cubicBezTo>
                    <a:cubicBezTo>
                      <a:pt x="215302" y="200319"/>
                      <a:pt x="150532" y="236514"/>
                      <a:pt x="150532" y="236514"/>
                    </a:cubicBezTo>
                    <a:cubicBezTo>
                      <a:pt x="150532" y="236514"/>
                      <a:pt x="143547" y="250484"/>
                      <a:pt x="114337" y="232069"/>
                    </a:cubicBezTo>
                    <a:cubicBezTo>
                      <a:pt x="85127" y="214289"/>
                      <a:pt x="59092" y="193969"/>
                      <a:pt x="59092" y="193969"/>
                    </a:cubicBezTo>
                    <a:cubicBezTo>
                      <a:pt x="59092" y="193969"/>
                      <a:pt x="46392" y="188254"/>
                      <a:pt x="33057" y="158409"/>
                    </a:cubicBezTo>
                    <a:cubicBezTo>
                      <a:pt x="19722" y="128564"/>
                      <a:pt x="3212" y="90464"/>
                      <a:pt x="1307" y="83479"/>
                    </a:cubicBezTo>
                    <a:cubicBezTo>
                      <a:pt x="-598" y="76494"/>
                      <a:pt x="-1868" y="68239"/>
                      <a:pt x="8292" y="625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5" name="Google Shape;615;p48"/>
              <p:cNvSpPr/>
              <p:nvPr/>
            </p:nvSpPr>
            <p:spPr>
              <a:xfrm>
                <a:off x="17598123" y="-1820391"/>
                <a:ext cx="441471" cy="495150"/>
              </a:xfrm>
              <a:custGeom>
                <a:rect b="b" l="l" r="r" t="t"/>
                <a:pathLst>
                  <a:path extrusionOk="0" h="495150" w="441471">
                    <a:moveTo>
                      <a:pt x="285680" y="556"/>
                    </a:moveTo>
                    <a:cubicBezTo>
                      <a:pt x="304451" y="-1859"/>
                      <a:pt x="317733" y="3630"/>
                      <a:pt x="330357" y="16144"/>
                    </a:cubicBezTo>
                    <a:lnTo>
                      <a:pt x="330916" y="16846"/>
                    </a:lnTo>
                    <a:lnTo>
                      <a:pt x="331348" y="17132"/>
                    </a:lnTo>
                    <a:cubicBezTo>
                      <a:pt x="337440" y="23170"/>
                      <a:pt x="343258" y="30853"/>
                      <a:pt x="349405" y="40074"/>
                    </a:cubicBezTo>
                    <a:cubicBezTo>
                      <a:pt x="375750" y="78713"/>
                      <a:pt x="433708" y="238539"/>
                      <a:pt x="440734" y="278934"/>
                    </a:cubicBezTo>
                    <a:cubicBezTo>
                      <a:pt x="442490" y="288594"/>
                      <a:pt x="441063" y="298034"/>
                      <a:pt x="436947" y="307420"/>
                    </a:cubicBezTo>
                    <a:lnTo>
                      <a:pt x="436286" y="308352"/>
                    </a:lnTo>
                    <a:lnTo>
                      <a:pt x="436121" y="309449"/>
                    </a:lnTo>
                    <a:lnTo>
                      <a:pt x="423759" y="326056"/>
                    </a:lnTo>
                    <a:lnTo>
                      <a:pt x="417023" y="335576"/>
                    </a:lnTo>
                    <a:lnTo>
                      <a:pt x="416029" y="336441"/>
                    </a:lnTo>
                    <a:lnTo>
                      <a:pt x="414386" y="338648"/>
                    </a:lnTo>
                    <a:lnTo>
                      <a:pt x="413375" y="338752"/>
                    </a:lnTo>
                    <a:lnTo>
                      <a:pt x="383928" y="364390"/>
                    </a:lnTo>
                    <a:cubicBezTo>
                      <a:pt x="371030" y="374215"/>
                      <a:pt x="356430" y="384314"/>
                      <a:pt x="340623" y="394852"/>
                    </a:cubicBezTo>
                    <a:cubicBezTo>
                      <a:pt x="277396" y="437003"/>
                      <a:pt x="157966" y="523063"/>
                      <a:pt x="136890" y="486180"/>
                    </a:cubicBezTo>
                    <a:cubicBezTo>
                      <a:pt x="114058" y="449298"/>
                      <a:pt x="24485" y="294741"/>
                      <a:pt x="19216" y="271909"/>
                    </a:cubicBezTo>
                    <a:cubicBezTo>
                      <a:pt x="10435" y="250833"/>
                      <a:pt x="-12398" y="217463"/>
                      <a:pt x="8679" y="185849"/>
                    </a:cubicBezTo>
                    <a:cubicBezTo>
                      <a:pt x="8679" y="185849"/>
                      <a:pt x="51270" y="149844"/>
                      <a:pt x="103081" y="109888"/>
                    </a:cubicBezTo>
                    <a:lnTo>
                      <a:pt x="136429" y="85480"/>
                    </a:lnTo>
                    <a:lnTo>
                      <a:pt x="169599" y="60930"/>
                    </a:lnTo>
                    <a:lnTo>
                      <a:pt x="173940" y="58024"/>
                    </a:lnTo>
                    <a:lnTo>
                      <a:pt x="183542" y="50996"/>
                    </a:lnTo>
                    <a:lnTo>
                      <a:pt x="206028" y="36549"/>
                    </a:lnTo>
                    <a:lnTo>
                      <a:pt x="215236" y="30386"/>
                    </a:lnTo>
                    <a:lnTo>
                      <a:pt x="217568" y="29134"/>
                    </a:lnTo>
                    <a:lnTo>
                      <a:pt x="221139" y="26840"/>
                    </a:lnTo>
                    <a:lnTo>
                      <a:pt x="252632" y="10309"/>
                    </a:lnTo>
                    <a:lnTo>
                      <a:pt x="252804" y="10216"/>
                    </a:lnTo>
                    <a:cubicBezTo>
                      <a:pt x="265538" y="4947"/>
                      <a:pt x="276295" y="1764"/>
                      <a:pt x="285680" y="5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6" name="Google Shape;616;p48"/>
              <p:cNvSpPr/>
              <p:nvPr/>
            </p:nvSpPr>
            <p:spPr>
              <a:xfrm>
                <a:off x="17398305" y="-1699106"/>
                <a:ext cx="294652" cy="364778"/>
              </a:xfrm>
              <a:custGeom>
                <a:rect b="b" l="l" r="r" t="t"/>
                <a:pathLst>
                  <a:path extrusionOk="0" h="131927" w="106565">
                    <a:moveTo>
                      <a:pt x="106497" y="126847"/>
                    </a:moveTo>
                    <a:cubicBezTo>
                      <a:pt x="106497" y="126847"/>
                      <a:pt x="72207" y="63983"/>
                      <a:pt x="58872" y="43027"/>
                    </a:cubicBezTo>
                    <a:cubicBezTo>
                      <a:pt x="45537" y="22708"/>
                      <a:pt x="23312" y="9372"/>
                      <a:pt x="15692" y="4927"/>
                    </a:cubicBezTo>
                    <a:cubicBezTo>
                      <a:pt x="8072" y="483"/>
                      <a:pt x="-4628" y="-6503"/>
                      <a:pt x="1722" y="13183"/>
                    </a:cubicBezTo>
                    <a:cubicBezTo>
                      <a:pt x="8072" y="32868"/>
                      <a:pt x="23312" y="69063"/>
                      <a:pt x="31567" y="79858"/>
                    </a:cubicBezTo>
                    <a:cubicBezTo>
                      <a:pt x="39822" y="90652"/>
                      <a:pt x="88082" y="127483"/>
                      <a:pt x="95702" y="130658"/>
                    </a:cubicBezTo>
                    <a:cubicBezTo>
                      <a:pt x="103322" y="133197"/>
                      <a:pt x="107132" y="131927"/>
                      <a:pt x="106497" y="1268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7" name="Google Shape;617;p48"/>
              <p:cNvSpPr/>
              <p:nvPr/>
            </p:nvSpPr>
            <p:spPr>
              <a:xfrm>
                <a:off x="17380253" y="-1926190"/>
                <a:ext cx="455473" cy="260287"/>
              </a:xfrm>
              <a:custGeom>
                <a:rect b="b" l="l" r="r" t="t"/>
                <a:pathLst>
                  <a:path extrusionOk="0" h="260287" w="455473">
                    <a:moveTo>
                      <a:pt x="307339" y="98"/>
                    </a:moveTo>
                    <a:cubicBezTo>
                      <a:pt x="316560" y="976"/>
                      <a:pt x="328634" y="2512"/>
                      <a:pt x="341944" y="4653"/>
                    </a:cubicBezTo>
                    <a:lnTo>
                      <a:pt x="365945" y="9325"/>
                    </a:lnTo>
                    <a:lnTo>
                      <a:pt x="368808" y="7121"/>
                    </a:lnTo>
                    <a:cubicBezTo>
                      <a:pt x="402178" y="12390"/>
                      <a:pt x="435549" y="22928"/>
                      <a:pt x="449602" y="35222"/>
                    </a:cubicBezTo>
                    <a:lnTo>
                      <a:pt x="450175" y="38119"/>
                    </a:lnTo>
                    <a:lnTo>
                      <a:pt x="451357" y="38735"/>
                    </a:lnTo>
                    <a:lnTo>
                      <a:pt x="452290" y="48806"/>
                    </a:lnTo>
                    <a:lnTo>
                      <a:pt x="455473" y="64888"/>
                    </a:lnTo>
                    <a:lnTo>
                      <a:pt x="453983" y="67075"/>
                    </a:lnTo>
                    <a:lnTo>
                      <a:pt x="454568" y="73395"/>
                    </a:lnTo>
                    <a:cubicBezTo>
                      <a:pt x="437526" y="110525"/>
                      <a:pt x="368371" y="153335"/>
                      <a:pt x="324902" y="186266"/>
                    </a:cubicBezTo>
                    <a:cubicBezTo>
                      <a:pt x="266944" y="230174"/>
                      <a:pt x="198447" y="263547"/>
                      <a:pt x="173858" y="260034"/>
                    </a:cubicBezTo>
                    <a:cubicBezTo>
                      <a:pt x="149269" y="258275"/>
                      <a:pt x="140488" y="223149"/>
                      <a:pt x="103605" y="202076"/>
                    </a:cubicBezTo>
                    <a:cubicBezTo>
                      <a:pt x="68479" y="181000"/>
                      <a:pt x="12276" y="188022"/>
                      <a:pt x="12276" y="188022"/>
                    </a:cubicBezTo>
                    <a:cubicBezTo>
                      <a:pt x="-8799" y="188022"/>
                      <a:pt x="-8799" y="170459"/>
                      <a:pt x="61453" y="130064"/>
                    </a:cubicBezTo>
                    <a:cubicBezTo>
                      <a:pt x="129950" y="87915"/>
                      <a:pt x="268700" y="-3414"/>
                      <a:pt x="307339" y="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8" name="Google Shape;618;p48"/>
              <p:cNvSpPr/>
              <p:nvPr/>
            </p:nvSpPr>
            <p:spPr>
              <a:xfrm>
                <a:off x="15108802" y="-1939056"/>
                <a:ext cx="688504" cy="606677"/>
              </a:xfrm>
              <a:custGeom>
                <a:rect b="b" l="l" r="r" t="t"/>
                <a:pathLst>
                  <a:path extrusionOk="0" h="219413" w="249007">
                    <a:moveTo>
                      <a:pt x="248469" y="53581"/>
                    </a:moveTo>
                    <a:lnTo>
                      <a:pt x="222434" y="165342"/>
                    </a:lnTo>
                    <a:cubicBezTo>
                      <a:pt x="222434" y="165342"/>
                      <a:pt x="224974" y="178042"/>
                      <a:pt x="201479" y="192012"/>
                    </a:cubicBezTo>
                    <a:cubicBezTo>
                      <a:pt x="177984" y="205981"/>
                      <a:pt x="156394" y="216776"/>
                      <a:pt x="156394" y="216776"/>
                    </a:cubicBezTo>
                    <a:cubicBezTo>
                      <a:pt x="156394" y="216776"/>
                      <a:pt x="137979" y="225031"/>
                      <a:pt x="103054" y="212331"/>
                    </a:cubicBezTo>
                    <a:cubicBezTo>
                      <a:pt x="68129" y="199631"/>
                      <a:pt x="11614" y="178676"/>
                      <a:pt x="11614" y="178676"/>
                    </a:cubicBezTo>
                    <a:cubicBezTo>
                      <a:pt x="11614" y="178676"/>
                      <a:pt x="-4896" y="174231"/>
                      <a:pt x="1454" y="143117"/>
                    </a:cubicBezTo>
                    <a:cubicBezTo>
                      <a:pt x="7804" y="112001"/>
                      <a:pt x="25584" y="39612"/>
                      <a:pt x="25584" y="39612"/>
                    </a:cubicBezTo>
                    <a:cubicBezTo>
                      <a:pt x="25584" y="39612"/>
                      <a:pt x="19869" y="25006"/>
                      <a:pt x="52889" y="16117"/>
                    </a:cubicBezTo>
                    <a:cubicBezTo>
                      <a:pt x="85909" y="7226"/>
                      <a:pt x="118929" y="1512"/>
                      <a:pt x="118929" y="1512"/>
                    </a:cubicBezTo>
                    <a:cubicBezTo>
                      <a:pt x="118929" y="1512"/>
                      <a:pt x="131629" y="-4204"/>
                      <a:pt x="162744" y="6592"/>
                    </a:cubicBezTo>
                    <a:cubicBezTo>
                      <a:pt x="193859" y="17387"/>
                      <a:pt x="232594" y="30721"/>
                      <a:pt x="238944" y="33896"/>
                    </a:cubicBezTo>
                    <a:cubicBezTo>
                      <a:pt x="244024" y="37071"/>
                      <a:pt x="251009" y="42151"/>
                      <a:pt x="248469" y="5358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9" name="Google Shape;619;p48"/>
              <p:cNvSpPr/>
              <p:nvPr/>
            </p:nvSpPr>
            <p:spPr>
              <a:xfrm>
                <a:off x="15527974" y="-1812656"/>
                <a:ext cx="240348" cy="429265"/>
              </a:xfrm>
              <a:custGeom>
                <a:rect b="b" l="l" r="r" t="t"/>
                <a:pathLst>
                  <a:path extrusionOk="0" h="429265" w="240348">
                    <a:moveTo>
                      <a:pt x="232192" y="8"/>
                    </a:moveTo>
                    <a:cubicBezTo>
                      <a:pt x="240836" y="503"/>
                      <a:pt x="244788" y="22237"/>
                      <a:pt x="232933" y="81513"/>
                    </a:cubicBezTo>
                    <a:cubicBezTo>
                      <a:pt x="217126" y="160548"/>
                      <a:pt x="189025" y="323886"/>
                      <a:pt x="160923" y="350231"/>
                    </a:cubicBezTo>
                    <a:cubicBezTo>
                      <a:pt x="153898" y="356378"/>
                      <a:pt x="144458" y="364171"/>
                      <a:pt x="133755" y="372459"/>
                    </a:cubicBezTo>
                    <a:lnTo>
                      <a:pt x="111741" y="388422"/>
                    </a:lnTo>
                    <a:lnTo>
                      <a:pt x="111747" y="390626"/>
                    </a:lnTo>
                    <a:cubicBezTo>
                      <a:pt x="85402" y="409946"/>
                      <a:pt x="55544" y="427509"/>
                      <a:pt x="36225" y="429265"/>
                    </a:cubicBezTo>
                    <a:lnTo>
                      <a:pt x="35587" y="428867"/>
                    </a:lnTo>
                    <a:lnTo>
                      <a:pt x="34468" y="429265"/>
                    </a:lnTo>
                    <a:cubicBezTo>
                      <a:pt x="20417" y="428826"/>
                      <a:pt x="11636" y="421032"/>
                      <a:pt x="6449" y="408464"/>
                    </a:cubicBezTo>
                    <a:lnTo>
                      <a:pt x="2237" y="376164"/>
                    </a:lnTo>
                    <a:lnTo>
                      <a:pt x="1976" y="375039"/>
                    </a:lnTo>
                    <a:lnTo>
                      <a:pt x="1999" y="374338"/>
                    </a:lnTo>
                    <a:lnTo>
                      <a:pt x="0" y="359012"/>
                    </a:lnTo>
                    <a:cubicBezTo>
                      <a:pt x="659" y="319934"/>
                      <a:pt x="9001" y="272074"/>
                      <a:pt x="11636" y="236069"/>
                    </a:cubicBezTo>
                    <a:cubicBezTo>
                      <a:pt x="18661" y="164060"/>
                      <a:pt x="43250" y="92051"/>
                      <a:pt x="60813" y="76244"/>
                    </a:cubicBezTo>
                    <a:cubicBezTo>
                      <a:pt x="78376" y="60437"/>
                      <a:pt x="111746" y="76244"/>
                      <a:pt x="150385" y="63950"/>
                    </a:cubicBezTo>
                    <a:cubicBezTo>
                      <a:pt x="189025" y="51655"/>
                      <a:pt x="222395" y="5991"/>
                      <a:pt x="222395" y="5991"/>
                    </a:cubicBezTo>
                    <a:cubicBezTo>
                      <a:pt x="225907" y="2039"/>
                      <a:pt x="229310" y="-156"/>
                      <a:pt x="232192" y="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48"/>
              <p:cNvSpPr/>
              <p:nvPr/>
            </p:nvSpPr>
            <p:spPr>
              <a:xfrm>
                <a:off x="15253822" y="-1915858"/>
                <a:ext cx="460030" cy="128733"/>
              </a:xfrm>
              <a:custGeom>
                <a:rect b="b" l="l" r="r" t="t"/>
                <a:pathLst>
                  <a:path extrusionOk="0" h="46558" w="166376">
                    <a:moveTo>
                      <a:pt x="2362" y="22969"/>
                    </a:moveTo>
                    <a:cubicBezTo>
                      <a:pt x="2362" y="22969"/>
                      <a:pt x="72212" y="40749"/>
                      <a:pt x="96342" y="45194"/>
                    </a:cubicBezTo>
                    <a:cubicBezTo>
                      <a:pt x="120472" y="49639"/>
                      <a:pt x="145237" y="42019"/>
                      <a:pt x="153492" y="39479"/>
                    </a:cubicBezTo>
                    <a:cubicBezTo>
                      <a:pt x="161747" y="36939"/>
                      <a:pt x="175717" y="31859"/>
                      <a:pt x="157301" y="23604"/>
                    </a:cubicBezTo>
                    <a:cubicBezTo>
                      <a:pt x="138887" y="15349"/>
                      <a:pt x="102057" y="1379"/>
                      <a:pt x="88087" y="109"/>
                    </a:cubicBezTo>
                    <a:cubicBezTo>
                      <a:pt x="74751" y="-1161"/>
                      <a:pt x="14426" y="8999"/>
                      <a:pt x="7442" y="12809"/>
                    </a:cubicBezTo>
                    <a:cubicBezTo>
                      <a:pt x="-178" y="16619"/>
                      <a:pt x="-2083" y="19794"/>
                      <a:pt x="2362" y="229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1" name="Google Shape;621;p48"/>
              <p:cNvSpPr/>
              <p:nvPr/>
            </p:nvSpPr>
            <p:spPr>
              <a:xfrm>
                <a:off x="15139168" y="-1833389"/>
                <a:ext cx="388148" cy="464707"/>
              </a:xfrm>
              <a:custGeom>
                <a:rect b="b" l="l" r="r" t="t"/>
                <a:pathLst>
                  <a:path extrusionOk="0" h="464707" w="388148">
                    <a:moveTo>
                      <a:pt x="80792" y="379"/>
                    </a:moveTo>
                    <a:cubicBezTo>
                      <a:pt x="122943" y="9160"/>
                      <a:pt x="296819" y="49556"/>
                      <a:pt x="319651" y="60094"/>
                    </a:cubicBezTo>
                    <a:cubicBezTo>
                      <a:pt x="340727" y="70632"/>
                      <a:pt x="379366" y="75901"/>
                      <a:pt x="388148" y="112783"/>
                    </a:cubicBezTo>
                    <a:cubicBezTo>
                      <a:pt x="388148" y="112783"/>
                      <a:pt x="386666" y="144397"/>
                      <a:pt x="383425" y="187804"/>
                    </a:cubicBezTo>
                    <a:lnTo>
                      <a:pt x="382489" y="199161"/>
                    </a:lnTo>
                    <a:lnTo>
                      <a:pt x="382879" y="198843"/>
                    </a:lnTo>
                    <a:cubicBezTo>
                      <a:pt x="380245" y="234848"/>
                      <a:pt x="376293" y="277000"/>
                      <a:pt x="371024" y="315639"/>
                    </a:cubicBezTo>
                    <a:lnTo>
                      <a:pt x="368301" y="332210"/>
                    </a:lnTo>
                    <a:lnTo>
                      <a:pt x="368143" y="333586"/>
                    </a:lnTo>
                    <a:lnTo>
                      <a:pt x="367176" y="339062"/>
                    </a:lnTo>
                    <a:lnTo>
                      <a:pt x="362133" y="369756"/>
                    </a:lnTo>
                    <a:lnTo>
                      <a:pt x="360968" y="374215"/>
                    </a:lnTo>
                    <a:lnTo>
                      <a:pt x="360414" y="377350"/>
                    </a:lnTo>
                    <a:cubicBezTo>
                      <a:pt x="357605" y="390557"/>
                      <a:pt x="354558" y="402138"/>
                      <a:pt x="351265" y="411359"/>
                    </a:cubicBezTo>
                    <a:cubicBezTo>
                      <a:pt x="335458" y="450876"/>
                      <a:pt x="319651" y="463719"/>
                      <a:pt x="293471" y="464707"/>
                    </a:cubicBezTo>
                    <a:lnTo>
                      <a:pt x="263475" y="462294"/>
                    </a:lnTo>
                    <a:lnTo>
                      <a:pt x="263449" y="462292"/>
                    </a:lnTo>
                    <a:cubicBezTo>
                      <a:pt x="257741" y="461414"/>
                      <a:pt x="250277" y="459603"/>
                      <a:pt x="241519" y="457061"/>
                    </a:cubicBezTo>
                    <a:lnTo>
                      <a:pt x="239150" y="456293"/>
                    </a:lnTo>
                    <a:lnTo>
                      <a:pt x="211829" y="447445"/>
                    </a:lnTo>
                    <a:cubicBezTo>
                      <a:pt x="146543" y="424641"/>
                      <a:pt x="51373" y="382818"/>
                      <a:pt x="26345" y="365694"/>
                    </a:cubicBezTo>
                    <a:cubicBezTo>
                      <a:pt x="17563" y="360425"/>
                      <a:pt x="11416" y="352522"/>
                      <a:pt x="7245" y="342423"/>
                    </a:cubicBezTo>
                    <a:lnTo>
                      <a:pt x="2395" y="318027"/>
                    </a:lnTo>
                    <a:lnTo>
                      <a:pt x="440" y="309053"/>
                    </a:lnTo>
                    <a:lnTo>
                      <a:pt x="461" y="308296"/>
                    </a:lnTo>
                    <a:lnTo>
                      <a:pt x="0" y="305979"/>
                    </a:lnTo>
                    <a:lnTo>
                      <a:pt x="545" y="305251"/>
                    </a:lnTo>
                    <a:lnTo>
                      <a:pt x="1647" y="265419"/>
                    </a:lnTo>
                    <a:cubicBezTo>
                      <a:pt x="3184" y="249338"/>
                      <a:pt x="5709" y="231775"/>
                      <a:pt x="8782" y="212894"/>
                    </a:cubicBezTo>
                    <a:cubicBezTo>
                      <a:pt x="21077" y="137372"/>
                      <a:pt x="38640" y="-8403"/>
                      <a:pt x="80792" y="3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2" name="Google Shape;622;p48"/>
              <p:cNvSpPr/>
              <p:nvPr/>
            </p:nvSpPr>
            <p:spPr>
              <a:xfrm>
                <a:off x="17843396" y="-1921492"/>
                <a:ext cx="689212" cy="606677"/>
              </a:xfrm>
              <a:custGeom>
                <a:rect b="b" l="l" r="r" t="t"/>
                <a:pathLst>
                  <a:path extrusionOk="0" h="219413" w="249263">
                    <a:moveTo>
                      <a:pt x="248469" y="53581"/>
                    </a:moveTo>
                    <a:lnTo>
                      <a:pt x="222434" y="165342"/>
                    </a:lnTo>
                    <a:cubicBezTo>
                      <a:pt x="222434" y="165342"/>
                      <a:pt x="224974" y="178042"/>
                      <a:pt x="201479" y="192012"/>
                    </a:cubicBezTo>
                    <a:cubicBezTo>
                      <a:pt x="177984" y="205981"/>
                      <a:pt x="156394" y="216776"/>
                      <a:pt x="156394" y="216776"/>
                    </a:cubicBezTo>
                    <a:cubicBezTo>
                      <a:pt x="156394" y="216776"/>
                      <a:pt x="137979" y="225031"/>
                      <a:pt x="103054" y="212331"/>
                    </a:cubicBezTo>
                    <a:cubicBezTo>
                      <a:pt x="68129" y="199631"/>
                      <a:pt x="11614" y="178676"/>
                      <a:pt x="11614" y="178676"/>
                    </a:cubicBezTo>
                    <a:cubicBezTo>
                      <a:pt x="11614" y="178676"/>
                      <a:pt x="-4896" y="174231"/>
                      <a:pt x="1454" y="143117"/>
                    </a:cubicBezTo>
                    <a:cubicBezTo>
                      <a:pt x="7804" y="112001"/>
                      <a:pt x="25584" y="39612"/>
                      <a:pt x="25584" y="39612"/>
                    </a:cubicBezTo>
                    <a:cubicBezTo>
                      <a:pt x="25584" y="39612"/>
                      <a:pt x="19869" y="25006"/>
                      <a:pt x="52889" y="16117"/>
                    </a:cubicBezTo>
                    <a:cubicBezTo>
                      <a:pt x="85909" y="7226"/>
                      <a:pt x="118929" y="1512"/>
                      <a:pt x="118929" y="1512"/>
                    </a:cubicBezTo>
                    <a:cubicBezTo>
                      <a:pt x="118929" y="1512"/>
                      <a:pt x="131629" y="-4204"/>
                      <a:pt x="162744" y="6592"/>
                    </a:cubicBezTo>
                    <a:cubicBezTo>
                      <a:pt x="193859" y="17387"/>
                      <a:pt x="232594" y="30721"/>
                      <a:pt x="238944" y="33896"/>
                    </a:cubicBezTo>
                    <a:cubicBezTo>
                      <a:pt x="244659" y="36437"/>
                      <a:pt x="251644" y="41517"/>
                      <a:pt x="248469" y="5358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48"/>
              <p:cNvSpPr/>
              <p:nvPr/>
            </p:nvSpPr>
            <p:spPr>
              <a:xfrm>
                <a:off x="17989193" y="-1898295"/>
                <a:ext cx="459250" cy="128733"/>
              </a:xfrm>
              <a:custGeom>
                <a:rect b="b" l="l" r="r" t="t"/>
                <a:pathLst>
                  <a:path extrusionOk="0" h="46558" w="166094">
                    <a:moveTo>
                      <a:pt x="2080" y="22969"/>
                    </a:moveTo>
                    <a:cubicBezTo>
                      <a:pt x="2080" y="22969"/>
                      <a:pt x="71930" y="40749"/>
                      <a:pt x="96060" y="45194"/>
                    </a:cubicBezTo>
                    <a:cubicBezTo>
                      <a:pt x="120191" y="49639"/>
                      <a:pt x="144955" y="42019"/>
                      <a:pt x="153210" y="39479"/>
                    </a:cubicBezTo>
                    <a:cubicBezTo>
                      <a:pt x="161466" y="36939"/>
                      <a:pt x="175435" y="31859"/>
                      <a:pt x="157020" y="23604"/>
                    </a:cubicBezTo>
                    <a:cubicBezTo>
                      <a:pt x="138605" y="15349"/>
                      <a:pt x="101775" y="1379"/>
                      <a:pt x="87805" y="109"/>
                    </a:cubicBezTo>
                    <a:cubicBezTo>
                      <a:pt x="74470" y="-1161"/>
                      <a:pt x="14145" y="8999"/>
                      <a:pt x="7160" y="12809"/>
                    </a:cubicBezTo>
                    <a:cubicBezTo>
                      <a:pt x="-459" y="15984"/>
                      <a:pt x="-1730" y="19794"/>
                      <a:pt x="2080" y="229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48"/>
              <p:cNvSpPr/>
              <p:nvPr/>
            </p:nvSpPr>
            <p:spPr>
              <a:xfrm>
                <a:off x="17875516" y="-1815825"/>
                <a:ext cx="388150" cy="464583"/>
              </a:xfrm>
              <a:custGeom>
                <a:rect b="b" l="l" r="r" t="t"/>
                <a:pathLst>
                  <a:path extrusionOk="0" h="464583" w="388150">
                    <a:moveTo>
                      <a:pt x="80794" y="379"/>
                    </a:moveTo>
                    <a:cubicBezTo>
                      <a:pt x="122945" y="9160"/>
                      <a:pt x="296821" y="49556"/>
                      <a:pt x="319653" y="60094"/>
                    </a:cubicBezTo>
                    <a:cubicBezTo>
                      <a:pt x="340729" y="70632"/>
                      <a:pt x="379368" y="75901"/>
                      <a:pt x="388150" y="112783"/>
                    </a:cubicBezTo>
                    <a:cubicBezTo>
                      <a:pt x="388150" y="112783"/>
                      <a:pt x="386668" y="144397"/>
                      <a:pt x="383427" y="187804"/>
                    </a:cubicBezTo>
                    <a:lnTo>
                      <a:pt x="382647" y="197275"/>
                    </a:lnTo>
                    <a:lnTo>
                      <a:pt x="382878" y="197086"/>
                    </a:lnTo>
                    <a:cubicBezTo>
                      <a:pt x="380244" y="233091"/>
                      <a:pt x="376292" y="275243"/>
                      <a:pt x="371023" y="313882"/>
                    </a:cubicBezTo>
                    <a:lnTo>
                      <a:pt x="368991" y="326247"/>
                    </a:lnTo>
                    <a:lnTo>
                      <a:pt x="368145" y="333586"/>
                    </a:lnTo>
                    <a:lnTo>
                      <a:pt x="362988" y="362785"/>
                    </a:lnTo>
                    <a:lnTo>
                      <a:pt x="362132" y="367999"/>
                    </a:lnTo>
                    <a:lnTo>
                      <a:pt x="361934" y="368756"/>
                    </a:lnTo>
                    <a:lnTo>
                      <a:pt x="360416" y="377350"/>
                    </a:lnTo>
                    <a:cubicBezTo>
                      <a:pt x="357607" y="390557"/>
                      <a:pt x="354560" y="402138"/>
                      <a:pt x="351267" y="411359"/>
                    </a:cubicBezTo>
                    <a:cubicBezTo>
                      <a:pt x="330191" y="462292"/>
                      <a:pt x="309116" y="469317"/>
                      <a:pt x="263451" y="462292"/>
                    </a:cubicBezTo>
                    <a:cubicBezTo>
                      <a:pt x="217787" y="455267"/>
                      <a:pt x="59718" y="388526"/>
                      <a:pt x="26348" y="365694"/>
                    </a:cubicBezTo>
                    <a:cubicBezTo>
                      <a:pt x="18005" y="359986"/>
                      <a:pt x="11968" y="352302"/>
                      <a:pt x="7797" y="342807"/>
                    </a:cubicBezTo>
                    <a:lnTo>
                      <a:pt x="7361" y="340807"/>
                    </a:lnTo>
                    <a:lnTo>
                      <a:pt x="7245" y="340666"/>
                    </a:lnTo>
                    <a:lnTo>
                      <a:pt x="6361" y="336216"/>
                    </a:lnTo>
                    <a:lnTo>
                      <a:pt x="442" y="309053"/>
                    </a:lnTo>
                    <a:lnTo>
                      <a:pt x="505" y="306763"/>
                    </a:lnTo>
                    <a:lnTo>
                      <a:pt x="0" y="304222"/>
                    </a:lnTo>
                    <a:lnTo>
                      <a:pt x="598" y="303423"/>
                    </a:lnTo>
                    <a:lnTo>
                      <a:pt x="1649" y="265419"/>
                    </a:lnTo>
                    <a:cubicBezTo>
                      <a:pt x="3186" y="249338"/>
                      <a:pt x="5711" y="231775"/>
                      <a:pt x="8784" y="212894"/>
                    </a:cubicBezTo>
                    <a:cubicBezTo>
                      <a:pt x="21079" y="137372"/>
                      <a:pt x="38642" y="-8403"/>
                      <a:pt x="80794" y="3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48"/>
              <p:cNvSpPr/>
              <p:nvPr/>
            </p:nvSpPr>
            <p:spPr>
              <a:xfrm>
                <a:off x="18263665" y="-1795092"/>
                <a:ext cx="241006" cy="429265"/>
              </a:xfrm>
              <a:custGeom>
                <a:rect b="b" l="l" r="r" t="t"/>
                <a:pathLst>
                  <a:path extrusionOk="0" h="429265" w="241006">
                    <a:moveTo>
                      <a:pt x="232850" y="8"/>
                    </a:moveTo>
                    <a:cubicBezTo>
                      <a:pt x="241494" y="502"/>
                      <a:pt x="245447" y="22237"/>
                      <a:pt x="233592" y="81513"/>
                    </a:cubicBezTo>
                    <a:cubicBezTo>
                      <a:pt x="217782" y="160548"/>
                      <a:pt x="189684" y="323886"/>
                      <a:pt x="161582" y="350231"/>
                    </a:cubicBezTo>
                    <a:cubicBezTo>
                      <a:pt x="154556" y="356378"/>
                      <a:pt x="145116" y="364171"/>
                      <a:pt x="134413" y="372459"/>
                    </a:cubicBezTo>
                    <a:lnTo>
                      <a:pt x="110646" y="389693"/>
                    </a:lnTo>
                    <a:lnTo>
                      <a:pt x="110649" y="390625"/>
                    </a:lnTo>
                    <a:cubicBezTo>
                      <a:pt x="97476" y="400285"/>
                      <a:pt x="83426" y="409506"/>
                      <a:pt x="70253" y="416531"/>
                    </a:cubicBezTo>
                    <a:lnTo>
                      <a:pt x="65077" y="418407"/>
                    </a:lnTo>
                    <a:lnTo>
                      <a:pt x="64269" y="418892"/>
                    </a:lnTo>
                    <a:cubicBezTo>
                      <a:pt x="53128" y="424545"/>
                      <a:pt x="43028" y="428387"/>
                      <a:pt x="35124" y="429265"/>
                    </a:cubicBezTo>
                    <a:cubicBezTo>
                      <a:pt x="28099" y="429046"/>
                      <a:pt x="22364" y="426987"/>
                      <a:pt x="17720" y="423413"/>
                    </a:cubicBezTo>
                    <a:lnTo>
                      <a:pt x="11047" y="414227"/>
                    </a:lnTo>
                    <a:lnTo>
                      <a:pt x="9770" y="413430"/>
                    </a:lnTo>
                    <a:lnTo>
                      <a:pt x="9443" y="412019"/>
                    </a:lnTo>
                    <a:lnTo>
                      <a:pt x="6860" y="408464"/>
                    </a:lnTo>
                    <a:lnTo>
                      <a:pt x="4232" y="389519"/>
                    </a:lnTo>
                    <a:lnTo>
                      <a:pt x="878" y="375038"/>
                    </a:lnTo>
                    <a:lnTo>
                      <a:pt x="1131" y="367165"/>
                    </a:lnTo>
                    <a:lnTo>
                      <a:pt x="0" y="359012"/>
                    </a:lnTo>
                    <a:lnTo>
                      <a:pt x="2333" y="329760"/>
                    </a:lnTo>
                    <a:lnTo>
                      <a:pt x="2525" y="323802"/>
                    </a:lnTo>
                    <a:lnTo>
                      <a:pt x="3449" y="315773"/>
                    </a:lnTo>
                    <a:lnTo>
                      <a:pt x="4995" y="296388"/>
                    </a:lnTo>
                    <a:cubicBezTo>
                      <a:pt x="7575" y="275038"/>
                      <a:pt x="10539" y="254072"/>
                      <a:pt x="12295" y="236069"/>
                    </a:cubicBezTo>
                    <a:cubicBezTo>
                      <a:pt x="19317" y="164060"/>
                      <a:pt x="43906" y="92051"/>
                      <a:pt x="61469" y="76244"/>
                    </a:cubicBezTo>
                    <a:cubicBezTo>
                      <a:pt x="79032" y="60437"/>
                      <a:pt x="112403" y="76244"/>
                      <a:pt x="151042" y="63949"/>
                    </a:cubicBezTo>
                    <a:cubicBezTo>
                      <a:pt x="189684" y="51655"/>
                      <a:pt x="223054" y="5991"/>
                      <a:pt x="223054" y="5991"/>
                    </a:cubicBezTo>
                    <a:cubicBezTo>
                      <a:pt x="226566" y="2039"/>
                      <a:pt x="229968" y="-156"/>
                      <a:pt x="232850" y="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48"/>
              <p:cNvSpPr/>
              <p:nvPr/>
            </p:nvSpPr>
            <p:spPr>
              <a:xfrm>
                <a:off x="15657696" y="-1972406"/>
                <a:ext cx="666796" cy="671353"/>
              </a:xfrm>
              <a:custGeom>
                <a:rect b="b" l="l" r="r" t="t"/>
                <a:pathLst>
                  <a:path extrusionOk="0" h="242804" w="241156">
                    <a:moveTo>
                      <a:pt x="39220" y="230739"/>
                    </a:moveTo>
                    <a:lnTo>
                      <a:pt x="3025" y="121519"/>
                    </a:lnTo>
                    <a:cubicBezTo>
                      <a:pt x="3025" y="121519"/>
                      <a:pt x="-5865" y="111994"/>
                      <a:pt x="6835" y="87864"/>
                    </a:cubicBezTo>
                    <a:cubicBezTo>
                      <a:pt x="19535" y="63734"/>
                      <a:pt x="32870" y="43414"/>
                      <a:pt x="32870" y="43414"/>
                    </a:cubicBezTo>
                    <a:cubicBezTo>
                      <a:pt x="32870" y="43414"/>
                      <a:pt x="44300" y="26904"/>
                      <a:pt x="81130" y="19284"/>
                    </a:cubicBezTo>
                    <a:cubicBezTo>
                      <a:pt x="117325" y="11664"/>
                      <a:pt x="177015" y="234"/>
                      <a:pt x="177015" y="234"/>
                    </a:cubicBezTo>
                    <a:cubicBezTo>
                      <a:pt x="177015" y="234"/>
                      <a:pt x="193525" y="-4211"/>
                      <a:pt x="204320" y="25634"/>
                    </a:cubicBezTo>
                    <a:cubicBezTo>
                      <a:pt x="215115" y="55479"/>
                      <a:pt x="237975" y="126599"/>
                      <a:pt x="237975" y="126599"/>
                    </a:cubicBezTo>
                    <a:cubicBezTo>
                      <a:pt x="237975" y="126599"/>
                      <a:pt x="250040" y="136124"/>
                      <a:pt x="227180" y="160889"/>
                    </a:cubicBezTo>
                    <a:cubicBezTo>
                      <a:pt x="203685" y="185654"/>
                      <a:pt x="178920" y="207879"/>
                      <a:pt x="178920" y="207879"/>
                    </a:cubicBezTo>
                    <a:cubicBezTo>
                      <a:pt x="178920" y="207879"/>
                      <a:pt x="171300" y="219309"/>
                      <a:pt x="138915" y="226294"/>
                    </a:cubicBezTo>
                    <a:cubicBezTo>
                      <a:pt x="107165" y="233279"/>
                      <a:pt x="66525" y="242169"/>
                      <a:pt x="59540" y="242804"/>
                    </a:cubicBezTo>
                    <a:cubicBezTo>
                      <a:pt x="51285" y="242804"/>
                      <a:pt x="43030" y="241534"/>
                      <a:pt x="39220" y="2307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48"/>
              <p:cNvSpPr/>
              <p:nvPr/>
            </p:nvSpPr>
            <p:spPr>
              <a:xfrm>
                <a:off x="15828964" y="-1941985"/>
                <a:ext cx="460914" cy="420726"/>
              </a:xfrm>
              <a:custGeom>
                <a:rect b="b" l="l" r="r" t="t"/>
                <a:pathLst>
                  <a:path extrusionOk="0" h="420726" w="460914">
                    <a:moveTo>
                      <a:pt x="302527" y="83"/>
                    </a:moveTo>
                    <a:cubicBezTo>
                      <a:pt x="342922" y="1839"/>
                      <a:pt x="367511" y="51016"/>
                      <a:pt x="397368" y="121269"/>
                    </a:cubicBezTo>
                    <a:cubicBezTo>
                      <a:pt x="427226" y="191522"/>
                      <a:pt x="486941" y="325002"/>
                      <a:pt x="448302" y="339053"/>
                    </a:cubicBezTo>
                    <a:cubicBezTo>
                      <a:pt x="407906" y="354860"/>
                      <a:pt x="237543" y="411062"/>
                      <a:pt x="214711" y="412819"/>
                    </a:cubicBezTo>
                    <a:cubicBezTo>
                      <a:pt x="191879" y="416331"/>
                      <a:pt x="154996" y="432138"/>
                      <a:pt x="126895" y="405793"/>
                    </a:cubicBezTo>
                    <a:cubicBezTo>
                      <a:pt x="126895" y="405793"/>
                      <a:pt x="111582" y="378131"/>
                      <a:pt x="91607" y="339478"/>
                    </a:cubicBezTo>
                    <a:lnTo>
                      <a:pt x="86678" y="329752"/>
                    </a:lnTo>
                    <a:lnTo>
                      <a:pt x="86499" y="330272"/>
                    </a:lnTo>
                    <a:cubicBezTo>
                      <a:pt x="69814" y="298658"/>
                      <a:pt x="51373" y="260898"/>
                      <a:pt x="35786" y="225332"/>
                    </a:cubicBezTo>
                    <a:lnTo>
                      <a:pt x="28743" y="208068"/>
                    </a:lnTo>
                    <a:lnTo>
                      <a:pt x="28349" y="207219"/>
                    </a:lnTo>
                    <a:lnTo>
                      <a:pt x="27138" y="204133"/>
                    </a:lnTo>
                    <a:lnTo>
                      <a:pt x="15121" y="174673"/>
                    </a:lnTo>
                    <a:lnTo>
                      <a:pt x="13246" y="168710"/>
                    </a:lnTo>
                    <a:lnTo>
                      <a:pt x="12092" y="165767"/>
                    </a:lnTo>
                    <a:lnTo>
                      <a:pt x="9194" y="155821"/>
                    </a:lnTo>
                    <a:lnTo>
                      <a:pt x="2196" y="133564"/>
                    </a:lnTo>
                    <a:lnTo>
                      <a:pt x="1314" y="117948"/>
                    </a:lnTo>
                    <a:lnTo>
                      <a:pt x="0" y="97312"/>
                    </a:lnTo>
                    <a:cubicBezTo>
                      <a:pt x="2306" y="68580"/>
                      <a:pt x="18442" y="55407"/>
                      <a:pt x="51373" y="42235"/>
                    </a:cubicBezTo>
                    <a:cubicBezTo>
                      <a:pt x="93525" y="24672"/>
                      <a:pt x="263888" y="-1673"/>
                      <a:pt x="302527" y="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48"/>
              <p:cNvSpPr/>
              <p:nvPr/>
            </p:nvSpPr>
            <p:spPr>
              <a:xfrm>
                <a:off x="15854899" y="-1564290"/>
                <a:ext cx="411139" cy="224031"/>
              </a:xfrm>
              <a:custGeom>
                <a:rect b="b" l="l" r="r" t="t"/>
                <a:pathLst>
                  <a:path extrusionOk="0" h="81024" w="148694">
                    <a:moveTo>
                      <a:pt x="144452" y="0"/>
                    </a:moveTo>
                    <a:cubicBezTo>
                      <a:pt x="144452" y="0"/>
                      <a:pt x="75872" y="21590"/>
                      <a:pt x="53012" y="30480"/>
                    </a:cubicBezTo>
                    <a:cubicBezTo>
                      <a:pt x="30152" y="39370"/>
                      <a:pt x="13007" y="59055"/>
                      <a:pt x="7292" y="65405"/>
                    </a:cubicBezTo>
                    <a:cubicBezTo>
                      <a:pt x="1577" y="72390"/>
                      <a:pt x="-7948" y="83185"/>
                      <a:pt x="12372" y="80645"/>
                    </a:cubicBezTo>
                    <a:cubicBezTo>
                      <a:pt x="32692" y="78105"/>
                      <a:pt x="71427" y="70485"/>
                      <a:pt x="83492" y="64135"/>
                    </a:cubicBezTo>
                    <a:cubicBezTo>
                      <a:pt x="95557" y="57785"/>
                      <a:pt x="141277" y="17780"/>
                      <a:pt x="145722" y="10795"/>
                    </a:cubicBezTo>
                    <a:cubicBezTo>
                      <a:pt x="150167" y="4445"/>
                      <a:pt x="149532" y="635"/>
                      <a:pt x="1444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48"/>
              <p:cNvSpPr/>
              <p:nvPr/>
            </p:nvSpPr>
            <p:spPr>
              <a:xfrm>
                <a:off x="15684209" y="-1808324"/>
                <a:ext cx="231031" cy="474274"/>
              </a:xfrm>
              <a:custGeom>
                <a:rect b="b" l="l" r="r" t="t"/>
                <a:pathLst>
                  <a:path extrusionOk="0" h="474274" w="231031">
                    <a:moveTo>
                      <a:pt x="66157" y="3416"/>
                    </a:moveTo>
                    <a:lnTo>
                      <a:pt x="67774" y="3595"/>
                    </a:lnTo>
                    <a:lnTo>
                      <a:pt x="67913" y="3416"/>
                    </a:lnTo>
                    <a:cubicBezTo>
                      <a:pt x="78012" y="-1853"/>
                      <a:pt x="87781" y="-756"/>
                      <a:pt x="97222" y="4843"/>
                    </a:cubicBezTo>
                    <a:lnTo>
                      <a:pt x="99382" y="7090"/>
                    </a:lnTo>
                    <a:lnTo>
                      <a:pt x="101146" y="7285"/>
                    </a:lnTo>
                    <a:lnTo>
                      <a:pt x="109562" y="17679"/>
                    </a:lnTo>
                    <a:lnTo>
                      <a:pt x="124554" y="33273"/>
                    </a:lnTo>
                    <a:lnTo>
                      <a:pt x="130286" y="43273"/>
                    </a:lnTo>
                    <a:lnTo>
                      <a:pt x="132677" y="46226"/>
                    </a:lnTo>
                    <a:lnTo>
                      <a:pt x="138581" y="57745"/>
                    </a:lnTo>
                    <a:lnTo>
                      <a:pt x="149911" y="77511"/>
                    </a:lnTo>
                    <a:cubicBezTo>
                      <a:pt x="158034" y="93647"/>
                      <a:pt x="165828" y="110552"/>
                      <a:pt x="173292" y="126359"/>
                    </a:cubicBezTo>
                    <a:lnTo>
                      <a:pt x="173106" y="126620"/>
                    </a:lnTo>
                    <a:lnTo>
                      <a:pt x="187343" y="156216"/>
                    </a:lnTo>
                    <a:cubicBezTo>
                      <a:pt x="218957" y="219443"/>
                      <a:pt x="236520" y="294965"/>
                      <a:pt x="229494" y="317797"/>
                    </a:cubicBezTo>
                    <a:cubicBezTo>
                      <a:pt x="222469" y="340630"/>
                      <a:pt x="185586" y="344142"/>
                      <a:pt x="159242" y="375756"/>
                    </a:cubicBezTo>
                    <a:cubicBezTo>
                      <a:pt x="131141" y="407370"/>
                      <a:pt x="127628" y="463572"/>
                      <a:pt x="127628" y="463572"/>
                    </a:cubicBezTo>
                    <a:cubicBezTo>
                      <a:pt x="125872" y="484648"/>
                      <a:pt x="106552" y="479379"/>
                      <a:pt x="80207" y="403857"/>
                    </a:cubicBezTo>
                    <a:cubicBezTo>
                      <a:pt x="53863" y="330092"/>
                      <a:pt x="-9365" y="175535"/>
                      <a:pt x="1172" y="138653"/>
                    </a:cubicBezTo>
                    <a:cubicBezTo>
                      <a:pt x="9954" y="100014"/>
                      <a:pt x="41568" y="22735"/>
                      <a:pt x="66157" y="34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0" name="Google Shape;630;p48"/>
              <p:cNvSpPr/>
              <p:nvPr/>
            </p:nvSpPr>
            <p:spPr>
              <a:xfrm>
                <a:off x="14601440" y="-1644887"/>
                <a:ext cx="820193" cy="900986"/>
              </a:xfrm>
              <a:custGeom>
                <a:rect b="b" l="l" r="r" t="t"/>
                <a:pathLst>
                  <a:path extrusionOk="0" h="325854" w="296634">
                    <a:moveTo>
                      <a:pt x="217276" y="10724"/>
                    </a:moveTo>
                    <a:lnTo>
                      <a:pt x="289666" y="132644"/>
                    </a:lnTo>
                    <a:cubicBezTo>
                      <a:pt x="289666" y="132644"/>
                      <a:pt x="302366" y="142169"/>
                      <a:pt x="293476" y="174555"/>
                    </a:cubicBezTo>
                    <a:cubicBezTo>
                      <a:pt x="284586" y="206940"/>
                      <a:pt x="274426" y="234880"/>
                      <a:pt x="274426" y="234880"/>
                    </a:cubicBezTo>
                    <a:cubicBezTo>
                      <a:pt x="274426" y="234880"/>
                      <a:pt x="264901" y="257740"/>
                      <a:pt x="222991" y="276155"/>
                    </a:cubicBezTo>
                    <a:cubicBezTo>
                      <a:pt x="181081" y="294570"/>
                      <a:pt x="112501" y="324415"/>
                      <a:pt x="112501" y="324415"/>
                    </a:cubicBezTo>
                    <a:cubicBezTo>
                      <a:pt x="112501" y="324415"/>
                      <a:pt x="94086" y="334574"/>
                      <a:pt x="73131" y="300920"/>
                    </a:cubicBezTo>
                    <a:cubicBezTo>
                      <a:pt x="52176" y="267899"/>
                      <a:pt x="6456" y="188524"/>
                      <a:pt x="6456" y="188524"/>
                    </a:cubicBezTo>
                    <a:cubicBezTo>
                      <a:pt x="6456" y="188524"/>
                      <a:pt x="-10689" y="180269"/>
                      <a:pt x="10901" y="144074"/>
                    </a:cubicBezTo>
                    <a:cubicBezTo>
                      <a:pt x="32491" y="107880"/>
                      <a:pt x="57256" y="74860"/>
                      <a:pt x="57256" y="74860"/>
                    </a:cubicBezTo>
                    <a:cubicBezTo>
                      <a:pt x="57256" y="74860"/>
                      <a:pt x="63606" y="58985"/>
                      <a:pt x="100436" y="41840"/>
                    </a:cubicBezTo>
                    <a:cubicBezTo>
                      <a:pt x="137266" y="25330"/>
                      <a:pt x="183621" y="3740"/>
                      <a:pt x="191876" y="1199"/>
                    </a:cubicBezTo>
                    <a:cubicBezTo>
                      <a:pt x="199496" y="-706"/>
                      <a:pt x="209656" y="-1976"/>
                      <a:pt x="217276" y="107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1" name="Google Shape;631;p48"/>
              <p:cNvSpPr/>
              <p:nvPr/>
            </p:nvSpPr>
            <p:spPr>
              <a:xfrm>
                <a:off x="15065189" y="-1606690"/>
                <a:ext cx="321640" cy="560581"/>
              </a:xfrm>
              <a:custGeom>
                <a:rect b="b" l="l" r="r" t="t"/>
                <a:pathLst>
                  <a:path extrusionOk="0" h="560581" w="321640">
                    <a:moveTo>
                      <a:pt x="87864" y="1373"/>
                    </a:moveTo>
                    <a:cubicBezTo>
                      <a:pt x="95933" y="-5133"/>
                      <a:pt x="118326" y="10345"/>
                      <a:pt x="156526" y="72255"/>
                    </a:cubicBezTo>
                    <a:cubicBezTo>
                      <a:pt x="209215" y="156559"/>
                      <a:pt x="323376" y="325166"/>
                      <a:pt x="321620" y="372586"/>
                    </a:cubicBezTo>
                    <a:cubicBezTo>
                      <a:pt x="321181" y="384442"/>
                      <a:pt x="319754" y="399700"/>
                      <a:pt x="317476" y="416385"/>
                    </a:cubicBezTo>
                    <a:lnTo>
                      <a:pt x="311549" y="449942"/>
                    </a:lnTo>
                    <a:lnTo>
                      <a:pt x="312838" y="451621"/>
                    </a:lnTo>
                    <a:cubicBezTo>
                      <a:pt x="305813" y="492017"/>
                      <a:pt x="293519" y="534168"/>
                      <a:pt x="279468" y="551732"/>
                    </a:cubicBezTo>
                    <a:lnTo>
                      <a:pt x="276208" y="552389"/>
                    </a:lnTo>
                    <a:lnTo>
                      <a:pt x="257470" y="560581"/>
                    </a:lnTo>
                    <a:lnTo>
                      <a:pt x="246638" y="558348"/>
                    </a:lnTo>
                    <a:lnTo>
                      <a:pt x="243381" y="559004"/>
                    </a:lnTo>
                    <a:lnTo>
                      <a:pt x="240465" y="557075"/>
                    </a:lnTo>
                    <a:lnTo>
                      <a:pt x="235313" y="556012"/>
                    </a:lnTo>
                    <a:lnTo>
                      <a:pt x="219030" y="542896"/>
                    </a:lnTo>
                    <a:lnTo>
                      <a:pt x="202849" y="532193"/>
                    </a:lnTo>
                    <a:lnTo>
                      <a:pt x="195243" y="523735"/>
                    </a:lnTo>
                    <a:lnTo>
                      <a:pt x="187481" y="517483"/>
                    </a:lnTo>
                    <a:lnTo>
                      <a:pt x="165663" y="490846"/>
                    </a:lnTo>
                    <a:lnTo>
                      <a:pt x="160670" y="485293"/>
                    </a:lnTo>
                    <a:lnTo>
                      <a:pt x="152974" y="475353"/>
                    </a:lnTo>
                    <a:lnTo>
                      <a:pt x="138661" y="457878"/>
                    </a:lnTo>
                    <a:cubicBezTo>
                      <a:pt x="122716" y="436912"/>
                      <a:pt x="107349" y="416056"/>
                      <a:pt x="93298" y="398931"/>
                    </a:cubicBezTo>
                    <a:cubicBezTo>
                      <a:pt x="37096" y="330438"/>
                      <a:pt x="-3300" y="244375"/>
                      <a:pt x="213" y="214518"/>
                    </a:cubicBezTo>
                    <a:cubicBezTo>
                      <a:pt x="3726" y="184660"/>
                      <a:pt x="45877" y="172369"/>
                      <a:pt x="70466" y="126701"/>
                    </a:cubicBezTo>
                    <a:cubicBezTo>
                      <a:pt x="95054" y="82793"/>
                      <a:pt x="84516" y="14300"/>
                      <a:pt x="84516" y="14300"/>
                    </a:cubicBezTo>
                    <a:cubicBezTo>
                      <a:pt x="84077" y="8152"/>
                      <a:pt x="85175" y="3541"/>
                      <a:pt x="87864" y="13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48"/>
              <p:cNvSpPr/>
              <p:nvPr/>
            </p:nvSpPr>
            <p:spPr>
              <a:xfrm>
                <a:off x="14657720" y="-1582954"/>
                <a:ext cx="442480" cy="369976"/>
              </a:xfrm>
              <a:custGeom>
                <a:rect b="b" l="l" r="r" t="t"/>
                <a:pathLst>
                  <a:path extrusionOk="0" h="133807" w="160029">
                    <a:moveTo>
                      <a:pt x="5792" y="133748"/>
                    </a:moveTo>
                    <a:cubicBezTo>
                      <a:pt x="5792" y="133748"/>
                      <a:pt x="82627" y="89932"/>
                      <a:pt x="108027" y="73423"/>
                    </a:cubicBezTo>
                    <a:cubicBezTo>
                      <a:pt x="132792" y="56913"/>
                      <a:pt x="148667" y="28973"/>
                      <a:pt x="154382" y="19448"/>
                    </a:cubicBezTo>
                    <a:cubicBezTo>
                      <a:pt x="159462" y="9923"/>
                      <a:pt x="167717" y="-5952"/>
                      <a:pt x="144222" y="2303"/>
                    </a:cubicBezTo>
                    <a:cubicBezTo>
                      <a:pt x="120727" y="10557"/>
                      <a:pt x="75642" y="29607"/>
                      <a:pt x="62942" y="40403"/>
                    </a:cubicBezTo>
                    <a:cubicBezTo>
                      <a:pt x="50242" y="51198"/>
                      <a:pt x="5792" y="111523"/>
                      <a:pt x="1982" y="121048"/>
                    </a:cubicBezTo>
                    <a:cubicBezTo>
                      <a:pt x="-1828" y="129938"/>
                      <a:pt x="77" y="134382"/>
                      <a:pt x="5792" y="1337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48"/>
              <p:cNvSpPr/>
              <p:nvPr/>
            </p:nvSpPr>
            <p:spPr>
              <a:xfrm>
                <a:off x="14645983" y="-1335243"/>
                <a:ext cx="613461" cy="545489"/>
              </a:xfrm>
              <a:custGeom>
                <a:rect b="b" l="l" r="r" t="t"/>
                <a:pathLst>
                  <a:path extrusionOk="0" h="545489" w="613461">
                    <a:moveTo>
                      <a:pt x="349195" y="152"/>
                    </a:moveTo>
                    <a:cubicBezTo>
                      <a:pt x="358937" y="810"/>
                      <a:pt x="368926" y="3664"/>
                      <a:pt x="379025" y="9810"/>
                    </a:cubicBezTo>
                    <a:cubicBezTo>
                      <a:pt x="379025" y="9810"/>
                      <a:pt x="424689" y="61623"/>
                      <a:pt x="475183" y="124632"/>
                    </a:cubicBezTo>
                    <a:lnTo>
                      <a:pt x="491217" y="145755"/>
                    </a:lnTo>
                    <a:lnTo>
                      <a:pt x="491896" y="146585"/>
                    </a:lnTo>
                    <a:cubicBezTo>
                      <a:pt x="507071" y="165685"/>
                      <a:pt x="522275" y="185443"/>
                      <a:pt x="536435" y="204763"/>
                    </a:cubicBezTo>
                    <a:lnTo>
                      <a:pt x="540669" y="210906"/>
                    </a:lnTo>
                    <a:lnTo>
                      <a:pt x="549443" y="222465"/>
                    </a:lnTo>
                    <a:lnTo>
                      <a:pt x="569491" y="252723"/>
                    </a:lnTo>
                    <a:lnTo>
                      <a:pt x="574717" y="260306"/>
                    </a:lnTo>
                    <a:lnTo>
                      <a:pt x="575735" y="262148"/>
                    </a:lnTo>
                    <a:lnTo>
                      <a:pt x="579719" y="268161"/>
                    </a:lnTo>
                    <a:lnTo>
                      <a:pt x="600294" y="306580"/>
                    </a:lnTo>
                    <a:lnTo>
                      <a:pt x="600321" y="306629"/>
                    </a:lnTo>
                    <a:cubicBezTo>
                      <a:pt x="620080" y="355367"/>
                      <a:pt x="617116" y="380395"/>
                      <a:pt x="594394" y="403941"/>
                    </a:cubicBezTo>
                    <a:lnTo>
                      <a:pt x="565273" y="427752"/>
                    </a:lnTo>
                    <a:lnTo>
                      <a:pt x="565195" y="427818"/>
                    </a:lnTo>
                    <a:cubicBezTo>
                      <a:pt x="523702" y="457014"/>
                      <a:pt x="367911" y="518486"/>
                      <a:pt x="297843" y="539280"/>
                    </a:cubicBezTo>
                    <a:lnTo>
                      <a:pt x="273727" y="545468"/>
                    </a:lnTo>
                    <a:lnTo>
                      <a:pt x="273645" y="545489"/>
                    </a:lnTo>
                    <a:lnTo>
                      <a:pt x="273638" y="545488"/>
                    </a:lnTo>
                    <a:lnTo>
                      <a:pt x="237531" y="541126"/>
                    </a:lnTo>
                    <a:cubicBezTo>
                      <a:pt x="201965" y="526389"/>
                      <a:pt x="167388" y="482262"/>
                      <a:pt x="127870" y="424305"/>
                    </a:cubicBezTo>
                    <a:cubicBezTo>
                      <a:pt x="75181" y="347025"/>
                      <a:pt x="-33711" y="203006"/>
                      <a:pt x="10197" y="174908"/>
                    </a:cubicBezTo>
                    <a:cubicBezTo>
                      <a:pt x="54105" y="146807"/>
                      <a:pt x="243788" y="32645"/>
                      <a:pt x="271889" y="23864"/>
                    </a:cubicBezTo>
                    <a:cubicBezTo>
                      <a:pt x="292965" y="15958"/>
                      <a:pt x="319968" y="-1823"/>
                      <a:pt x="349195" y="15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48"/>
              <p:cNvSpPr/>
              <p:nvPr/>
            </p:nvSpPr>
            <p:spPr>
              <a:xfrm>
                <a:off x="18755143" y="-1576390"/>
                <a:ext cx="820193" cy="900986"/>
              </a:xfrm>
              <a:custGeom>
                <a:rect b="b" l="l" r="r" t="t"/>
                <a:pathLst>
                  <a:path extrusionOk="0" h="325854" w="296634">
                    <a:moveTo>
                      <a:pt x="217276" y="10724"/>
                    </a:moveTo>
                    <a:lnTo>
                      <a:pt x="289666" y="132644"/>
                    </a:lnTo>
                    <a:cubicBezTo>
                      <a:pt x="289666" y="132644"/>
                      <a:pt x="302366" y="142169"/>
                      <a:pt x="293476" y="174554"/>
                    </a:cubicBezTo>
                    <a:cubicBezTo>
                      <a:pt x="284586" y="206940"/>
                      <a:pt x="274426" y="234879"/>
                      <a:pt x="274426" y="234879"/>
                    </a:cubicBezTo>
                    <a:cubicBezTo>
                      <a:pt x="274426" y="234879"/>
                      <a:pt x="264901" y="257740"/>
                      <a:pt x="222991" y="276154"/>
                    </a:cubicBezTo>
                    <a:cubicBezTo>
                      <a:pt x="181081" y="294570"/>
                      <a:pt x="112501" y="324415"/>
                      <a:pt x="112501" y="324415"/>
                    </a:cubicBezTo>
                    <a:cubicBezTo>
                      <a:pt x="112501" y="324415"/>
                      <a:pt x="94086" y="334574"/>
                      <a:pt x="73131" y="300920"/>
                    </a:cubicBezTo>
                    <a:cubicBezTo>
                      <a:pt x="52176" y="267899"/>
                      <a:pt x="6456" y="188524"/>
                      <a:pt x="6456" y="188524"/>
                    </a:cubicBezTo>
                    <a:cubicBezTo>
                      <a:pt x="6456" y="188524"/>
                      <a:pt x="-10689" y="180269"/>
                      <a:pt x="10901" y="144074"/>
                    </a:cubicBezTo>
                    <a:cubicBezTo>
                      <a:pt x="32491" y="107879"/>
                      <a:pt x="57256" y="74859"/>
                      <a:pt x="57256" y="74859"/>
                    </a:cubicBezTo>
                    <a:cubicBezTo>
                      <a:pt x="57256" y="74859"/>
                      <a:pt x="63606" y="58984"/>
                      <a:pt x="100436" y="41840"/>
                    </a:cubicBezTo>
                    <a:cubicBezTo>
                      <a:pt x="137266" y="25329"/>
                      <a:pt x="183621" y="3740"/>
                      <a:pt x="191876" y="1199"/>
                    </a:cubicBezTo>
                    <a:cubicBezTo>
                      <a:pt x="199496" y="-706"/>
                      <a:pt x="209656" y="-1976"/>
                      <a:pt x="217276" y="107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48"/>
              <p:cNvSpPr/>
              <p:nvPr/>
            </p:nvSpPr>
            <p:spPr>
              <a:xfrm>
                <a:off x="18811423" y="-1514457"/>
                <a:ext cx="442480" cy="369976"/>
              </a:xfrm>
              <a:custGeom>
                <a:rect b="b" l="l" r="r" t="t"/>
                <a:pathLst>
                  <a:path extrusionOk="0" h="133807" w="160029">
                    <a:moveTo>
                      <a:pt x="5792" y="133748"/>
                    </a:moveTo>
                    <a:cubicBezTo>
                      <a:pt x="5792" y="133748"/>
                      <a:pt x="82627" y="89932"/>
                      <a:pt x="108027" y="73423"/>
                    </a:cubicBezTo>
                    <a:cubicBezTo>
                      <a:pt x="132792" y="56912"/>
                      <a:pt x="148667" y="28973"/>
                      <a:pt x="154382" y="19448"/>
                    </a:cubicBezTo>
                    <a:cubicBezTo>
                      <a:pt x="159462" y="9923"/>
                      <a:pt x="167717" y="-5952"/>
                      <a:pt x="144222" y="2303"/>
                    </a:cubicBezTo>
                    <a:cubicBezTo>
                      <a:pt x="120727" y="10557"/>
                      <a:pt x="75642" y="29607"/>
                      <a:pt x="62942" y="40403"/>
                    </a:cubicBezTo>
                    <a:cubicBezTo>
                      <a:pt x="49607" y="51198"/>
                      <a:pt x="5792" y="111523"/>
                      <a:pt x="1982" y="121048"/>
                    </a:cubicBezTo>
                    <a:cubicBezTo>
                      <a:pt x="-1828" y="129937"/>
                      <a:pt x="77" y="134382"/>
                      <a:pt x="5792" y="1337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6" name="Google Shape;636;p48"/>
              <p:cNvSpPr/>
              <p:nvPr/>
            </p:nvSpPr>
            <p:spPr>
              <a:xfrm>
                <a:off x="18799685" y="-1266747"/>
                <a:ext cx="613462" cy="546446"/>
              </a:xfrm>
              <a:custGeom>
                <a:rect b="b" l="l" r="r" t="t"/>
                <a:pathLst>
                  <a:path extrusionOk="0" h="546446" w="613462">
                    <a:moveTo>
                      <a:pt x="349196" y="152"/>
                    </a:moveTo>
                    <a:cubicBezTo>
                      <a:pt x="358938" y="811"/>
                      <a:pt x="368927" y="3665"/>
                      <a:pt x="379026" y="9813"/>
                    </a:cubicBezTo>
                    <a:cubicBezTo>
                      <a:pt x="379026" y="9813"/>
                      <a:pt x="424690" y="61624"/>
                      <a:pt x="475184" y="124632"/>
                    </a:cubicBezTo>
                    <a:lnTo>
                      <a:pt x="491235" y="145778"/>
                    </a:lnTo>
                    <a:lnTo>
                      <a:pt x="491897" y="146587"/>
                    </a:lnTo>
                    <a:cubicBezTo>
                      <a:pt x="507073" y="165687"/>
                      <a:pt x="522276" y="185445"/>
                      <a:pt x="536436" y="204765"/>
                    </a:cubicBezTo>
                    <a:lnTo>
                      <a:pt x="540653" y="210883"/>
                    </a:lnTo>
                    <a:lnTo>
                      <a:pt x="549444" y="222464"/>
                    </a:lnTo>
                    <a:lnTo>
                      <a:pt x="569529" y="252779"/>
                    </a:lnTo>
                    <a:lnTo>
                      <a:pt x="574718" y="260308"/>
                    </a:lnTo>
                    <a:lnTo>
                      <a:pt x="575729" y="262137"/>
                    </a:lnTo>
                    <a:lnTo>
                      <a:pt x="579720" y="268160"/>
                    </a:lnTo>
                    <a:lnTo>
                      <a:pt x="600313" y="306616"/>
                    </a:lnTo>
                    <a:lnTo>
                      <a:pt x="600322" y="306631"/>
                    </a:lnTo>
                    <a:cubicBezTo>
                      <a:pt x="626667" y="371615"/>
                      <a:pt x="612616" y="394448"/>
                      <a:pt x="565196" y="427818"/>
                    </a:cubicBezTo>
                    <a:lnTo>
                      <a:pt x="565114" y="427864"/>
                    </a:lnTo>
                    <a:lnTo>
                      <a:pt x="540999" y="442093"/>
                    </a:lnTo>
                    <a:cubicBezTo>
                      <a:pt x="470931" y="479026"/>
                      <a:pt x="315140" y="537808"/>
                      <a:pt x="273646" y="545492"/>
                    </a:cubicBezTo>
                    <a:cubicBezTo>
                      <a:pt x="224469" y="554273"/>
                      <a:pt x="180561" y="501584"/>
                      <a:pt x="127871" y="424303"/>
                    </a:cubicBezTo>
                    <a:cubicBezTo>
                      <a:pt x="75181" y="347027"/>
                      <a:pt x="-33711" y="203009"/>
                      <a:pt x="10197" y="174908"/>
                    </a:cubicBezTo>
                    <a:cubicBezTo>
                      <a:pt x="54106" y="146804"/>
                      <a:pt x="243789" y="32643"/>
                      <a:pt x="271890" y="23861"/>
                    </a:cubicBezTo>
                    <a:cubicBezTo>
                      <a:pt x="292966" y="15960"/>
                      <a:pt x="319969" y="-1824"/>
                      <a:pt x="349196" y="15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7" name="Google Shape;637;p48"/>
              <p:cNvSpPr/>
              <p:nvPr/>
            </p:nvSpPr>
            <p:spPr>
              <a:xfrm>
                <a:off x="15175777" y="-1574028"/>
                <a:ext cx="749334" cy="862191"/>
              </a:xfrm>
              <a:custGeom>
                <a:rect b="b" l="l" r="r" t="t"/>
                <a:pathLst>
                  <a:path extrusionOk="0" h="311823" w="271007">
                    <a:moveTo>
                      <a:pt x="200759" y="310860"/>
                    </a:moveTo>
                    <a:lnTo>
                      <a:pt x="63599" y="275300"/>
                    </a:lnTo>
                    <a:cubicBezTo>
                      <a:pt x="63599" y="275300"/>
                      <a:pt x="47724" y="277840"/>
                      <a:pt x="31213" y="247995"/>
                    </a:cubicBezTo>
                    <a:cubicBezTo>
                      <a:pt x="14703" y="218785"/>
                      <a:pt x="2638" y="191480"/>
                      <a:pt x="2638" y="191480"/>
                    </a:cubicBezTo>
                    <a:cubicBezTo>
                      <a:pt x="2638" y="191480"/>
                      <a:pt x="-6887" y="168620"/>
                      <a:pt x="10259" y="125440"/>
                    </a:cubicBezTo>
                    <a:cubicBezTo>
                      <a:pt x="26768" y="82895"/>
                      <a:pt x="54709" y="13680"/>
                      <a:pt x="54709" y="13680"/>
                    </a:cubicBezTo>
                    <a:cubicBezTo>
                      <a:pt x="54709" y="13680"/>
                      <a:pt x="61059" y="-6640"/>
                      <a:pt x="99159" y="2250"/>
                    </a:cubicBezTo>
                    <a:cubicBezTo>
                      <a:pt x="137259" y="11140"/>
                      <a:pt x="225524" y="35270"/>
                      <a:pt x="225524" y="35270"/>
                    </a:cubicBezTo>
                    <a:cubicBezTo>
                      <a:pt x="225524" y="35270"/>
                      <a:pt x="243303" y="28920"/>
                      <a:pt x="253464" y="70195"/>
                    </a:cubicBezTo>
                    <a:cubicBezTo>
                      <a:pt x="263624" y="110835"/>
                      <a:pt x="269339" y="152110"/>
                      <a:pt x="269339" y="152110"/>
                    </a:cubicBezTo>
                    <a:cubicBezTo>
                      <a:pt x="269339" y="152110"/>
                      <a:pt x="276324" y="167985"/>
                      <a:pt x="261718" y="206085"/>
                    </a:cubicBezTo>
                    <a:cubicBezTo>
                      <a:pt x="247749" y="243550"/>
                      <a:pt x="229334" y="291810"/>
                      <a:pt x="225524" y="299430"/>
                    </a:cubicBezTo>
                    <a:cubicBezTo>
                      <a:pt x="221714" y="306415"/>
                      <a:pt x="215364" y="314670"/>
                      <a:pt x="200759" y="31086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8" name="Google Shape;638;p48"/>
              <p:cNvSpPr/>
              <p:nvPr/>
            </p:nvSpPr>
            <p:spPr>
              <a:xfrm>
                <a:off x="15237521" y="-1054078"/>
                <a:ext cx="521836" cy="306933"/>
              </a:xfrm>
              <a:custGeom>
                <a:rect b="b" l="l" r="r" t="t"/>
                <a:pathLst>
                  <a:path extrusionOk="0" h="306933" w="521836">
                    <a:moveTo>
                      <a:pt x="67399" y="0"/>
                    </a:moveTo>
                    <a:lnTo>
                      <a:pt x="84385" y="1069"/>
                    </a:lnTo>
                    <a:lnTo>
                      <a:pt x="88475" y="657"/>
                    </a:lnTo>
                    <a:lnTo>
                      <a:pt x="104781" y="2354"/>
                    </a:lnTo>
                    <a:lnTo>
                      <a:pt x="130160" y="3952"/>
                    </a:lnTo>
                    <a:lnTo>
                      <a:pt x="160349" y="8134"/>
                    </a:lnTo>
                    <a:lnTo>
                      <a:pt x="165232" y="8642"/>
                    </a:lnTo>
                    <a:cubicBezTo>
                      <a:pt x="191330" y="12292"/>
                      <a:pt x="216906" y="16244"/>
                      <a:pt x="238860" y="18439"/>
                    </a:cubicBezTo>
                    <a:cubicBezTo>
                      <a:pt x="326676" y="27221"/>
                      <a:pt x="414492" y="60594"/>
                      <a:pt x="433812" y="83423"/>
                    </a:cubicBezTo>
                    <a:cubicBezTo>
                      <a:pt x="453131" y="108014"/>
                      <a:pt x="432055" y="146653"/>
                      <a:pt x="446106" y="195830"/>
                    </a:cubicBezTo>
                    <a:cubicBezTo>
                      <a:pt x="460157" y="245007"/>
                      <a:pt x="514603" y="287159"/>
                      <a:pt x="514603" y="287159"/>
                    </a:cubicBezTo>
                    <a:cubicBezTo>
                      <a:pt x="533922" y="302963"/>
                      <a:pt x="518115" y="318773"/>
                      <a:pt x="423274" y="294182"/>
                    </a:cubicBezTo>
                    <a:cubicBezTo>
                      <a:pt x="326676" y="271352"/>
                      <a:pt x="126455" y="232710"/>
                      <a:pt x="94842" y="197584"/>
                    </a:cubicBezTo>
                    <a:cubicBezTo>
                      <a:pt x="86938" y="188802"/>
                      <a:pt x="77278" y="176947"/>
                      <a:pt x="67180" y="163501"/>
                    </a:cubicBezTo>
                    <a:lnTo>
                      <a:pt x="46992" y="134427"/>
                    </a:lnTo>
                    <a:lnTo>
                      <a:pt x="45665" y="134359"/>
                    </a:lnTo>
                    <a:lnTo>
                      <a:pt x="38367" y="122005"/>
                    </a:lnTo>
                    <a:lnTo>
                      <a:pt x="36883" y="119868"/>
                    </a:lnTo>
                    <a:lnTo>
                      <a:pt x="32004" y="111233"/>
                    </a:lnTo>
                    <a:lnTo>
                      <a:pt x="14929" y="82328"/>
                    </a:lnTo>
                    <a:lnTo>
                      <a:pt x="13733" y="78899"/>
                    </a:lnTo>
                    <a:lnTo>
                      <a:pt x="11855" y="75575"/>
                    </a:lnTo>
                    <a:lnTo>
                      <a:pt x="13" y="39554"/>
                    </a:lnTo>
                    <a:lnTo>
                      <a:pt x="0" y="39517"/>
                    </a:lnTo>
                    <a:lnTo>
                      <a:pt x="1" y="39516"/>
                    </a:lnTo>
                    <a:lnTo>
                      <a:pt x="0" y="39515"/>
                    </a:lnTo>
                    <a:cubicBezTo>
                      <a:pt x="659" y="31173"/>
                      <a:pt x="3513" y="24450"/>
                      <a:pt x="8175" y="19088"/>
                    </a:cubicBezTo>
                    <a:lnTo>
                      <a:pt x="17594" y="13019"/>
                    </a:lnTo>
                    <a:lnTo>
                      <a:pt x="20116" y="9221"/>
                    </a:lnTo>
                    <a:lnTo>
                      <a:pt x="24953" y="8277"/>
                    </a:lnTo>
                    <a:lnTo>
                      <a:pt x="27196" y="6832"/>
                    </a:lnTo>
                    <a:lnTo>
                      <a:pt x="37890" y="57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48"/>
              <p:cNvSpPr/>
              <p:nvPr/>
            </p:nvSpPr>
            <p:spPr>
              <a:xfrm>
                <a:off x="15735120" y="-1378678"/>
                <a:ext cx="159831" cy="566526"/>
              </a:xfrm>
              <a:custGeom>
                <a:rect b="b" l="l" r="r" t="t"/>
                <a:pathLst>
                  <a:path extrusionOk="0" h="204892" w="57805">
                    <a:moveTo>
                      <a:pt x="32183" y="2741"/>
                    </a:moveTo>
                    <a:cubicBezTo>
                      <a:pt x="32183" y="2741"/>
                      <a:pt x="8053" y="87831"/>
                      <a:pt x="2338" y="117676"/>
                    </a:cubicBezTo>
                    <a:cubicBezTo>
                      <a:pt x="-4012" y="146886"/>
                      <a:pt x="4243" y="178001"/>
                      <a:pt x="7418" y="188796"/>
                    </a:cubicBezTo>
                    <a:cubicBezTo>
                      <a:pt x="10593" y="199591"/>
                      <a:pt x="15673" y="216101"/>
                      <a:pt x="26468" y="193876"/>
                    </a:cubicBezTo>
                    <a:cubicBezTo>
                      <a:pt x="37263" y="171016"/>
                      <a:pt x="55678" y="125931"/>
                      <a:pt x="57583" y="109421"/>
                    </a:cubicBezTo>
                    <a:cubicBezTo>
                      <a:pt x="59488" y="92911"/>
                      <a:pt x="48693" y="18616"/>
                      <a:pt x="44248" y="9091"/>
                    </a:cubicBezTo>
                    <a:cubicBezTo>
                      <a:pt x="40438" y="-434"/>
                      <a:pt x="35993" y="-2339"/>
                      <a:pt x="32183" y="27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0" name="Google Shape;640;p48"/>
              <p:cNvSpPr/>
              <p:nvPr/>
            </p:nvSpPr>
            <p:spPr>
              <a:xfrm>
                <a:off x="15222966" y="-1530919"/>
                <a:ext cx="577025" cy="486499"/>
              </a:xfrm>
              <a:custGeom>
                <a:rect b="b" l="l" r="r" t="t"/>
                <a:pathLst>
                  <a:path extrusionOk="0" h="486499" w="577025">
                    <a:moveTo>
                      <a:pt x="205996" y="0"/>
                    </a:moveTo>
                    <a:lnTo>
                      <a:pt x="211594" y="4486"/>
                    </a:lnTo>
                    <a:lnTo>
                      <a:pt x="252703" y="6943"/>
                    </a:lnTo>
                    <a:cubicBezTo>
                      <a:pt x="272407" y="9440"/>
                      <a:pt x="293812" y="13173"/>
                      <a:pt x="316644" y="17563"/>
                    </a:cubicBezTo>
                    <a:cubicBezTo>
                      <a:pt x="407973" y="35127"/>
                      <a:pt x="587118" y="61472"/>
                      <a:pt x="576580" y="112402"/>
                    </a:cubicBezTo>
                    <a:cubicBezTo>
                      <a:pt x="566042" y="163336"/>
                      <a:pt x="509839" y="377610"/>
                      <a:pt x="495789" y="403955"/>
                    </a:cubicBezTo>
                    <a:cubicBezTo>
                      <a:pt x="483495" y="426784"/>
                      <a:pt x="476469" y="475961"/>
                      <a:pt x="429049" y="486499"/>
                    </a:cubicBezTo>
                    <a:cubicBezTo>
                      <a:pt x="429049" y="486499"/>
                      <a:pt x="153306" y="467180"/>
                      <a:pt x="63734" y="432053"/>
                    </a:cubicBezTo>
                    <a:cubicBezTo>
                      <a:pt x="16313" y="410979"/>
                      <a:pt x="506" y="390892"/>
                      <a:pt x="13" y="358454"/>
                    </a:cubicBezTo>
                    <a:lnTo>
                      <a:pt x="139" y="357286"/>
                    </a:lnTo>
                    <a:lnTo>
                      <a:pt x="13" y="356699"/>
                    </a:lnTo>
                    <a:cubicBezTo>
                      <a:pt x="-153" y="345886"/>
                      <a:pt x="1385" y="333702"/>
                      <a:pt x="4019" y="319651"/>
                    </a:cubicBezTo>
                    <a:cubicBezTo>
                      <a:pt x="6654" y="305601"/>
                      <a:pt x="14118" y="283098"/>
                      <a:pt x="24272" y="256588"/>
                    </a:cubicBezTo>
                    <a:lnTo>
                      <a:pt x="42851" y="212115"/>
                    </a:lnTo>
                    <a:lnTo>
                      <a:pt x="59782" y="170800"/>
                    </a:lnTo>
                    <a:cubicBezTo>
                      <a:pt x="79541" y="125684"/>
                      <a:pt x="100534" y="81804"/>
                      <a:pt x="115724" y="54533"/>
                    </a:cubicBezTo>
                    <a:lnTo>
                      <a:pt x="121649" y="44881"/>
                    </a:lnTo>
                    <a:lnTo>
                      <a:pt x="130474" y="29858"/>
                    </a:lnTo>
                    <a:cubicBezTo>
                      <a:pt x="146281" y="8782"/>
                      <a:pt x="172626" y="0"/>
                      <a:pt x="20599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48"/>
              <p:cNvSpPr/>
              <p:nvPr/>
            </p:nvSpPr>
            <p:spPr>
              <a:xfrm>
                <a:off x="17622835" y="-1562826"/>
                <a:ext cx="817525" cy="813869"/>
              </a:xfrm>
              <a:custGeom>
                <a:rect b="b" l="l" r="r" t="t"/>
                <a:pathLst>
                  <a:path extrusionOk="0" h="294347" w="295669">
                    <a:moveTo>
                      <a:pt x="44368" y="15345"/>
                    </a:moveTo>
                    <a:lnTo>
                      <a:pt x="3093" y="150600"/>
                    </a:lnTo>
                    <a:cubicBezTo>
                      <a:pt x="3093" y="150600"/>
                      <a:pt x="-7067" y="162665"/>
                      <a:pt x="9443" y="191875"/>
                    </a:cubicBezTo>
                    <a:cubicBezTo>
                      <a:pt x="25953" y="221085"/>
                      <a:pt x="42463" y="245850"/>
                      <a:pt x="42463" y="245850"/>
                    </a:cubicBezTo>
                    <a:cubicBezTo>
                      <a:pt x="42463" y="245850"/>
                      <a:pt x="57068" y="265535"/>
                      <a:pt x="102153" y="273790"/>
                    </a:cubicBezTo>
                    <a:cubicBezTo>
                      <a:pt x="147238" y="282045"/>
                      <a:pt x="220898" y="294110"/>
                      <a:pt x="220898" y="294110"/>
                    </a:cubicBezTo>
                    <a:cubicBezTo>
                      <a:pt x="220898" y="294110"/>
                      <a:pt x="241218" y="299190"/>
                      <a:pt x="253918" y="262360"/>
                    </a:cubicBezTo>
                    <a:cubicBezTo>
                      <a:pt x="265983" y="225530"/>
                      <a:pt x="292018" y="137265"/>
                      <a:pt x="292018" y="137265"/>
                    </a:cubicBezTo>
                    <a:cubicBezTo>
                      <a:pt x="292018" y="137265"/>
                      <a:pt x="306623" y="125200"/>
                      <a:pt x="277413" y="95355"/>
                    </a:cubicBezTo>
                    <a:cubicBezTo>
                      <a:pt x="247568" y="65510"/>
                      <a:pt x="215818" y="39475"/>
                      <a:pt x="215818" y="39475"/>
                    </a:cubicBezTo>
                    <a:cubicBezTo>
                      <a:pt x="215818" y="39475"/>
                      <a:pt x="205658" y="25505"/>
                      <a:pt x="166288" y="17885"/>
                    </a:cubicBezTo>
                    <a:cubicBezTo>
                      <a:pt x="126918" y="10265"/>
                      <a:pt x="76753" y="740"/>
                      <a:pt x="67863" y="105"/>
                    </a:cubicBezTo>
                    <a:cubicBezTo>
                      <a:pt x="58973" y="-530"/>
                      <a:pt x="48813" y="1375"/>
                      <a:pt x="44368" y="153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48"/>
              <p:cNvSpPr/>
              <p:nvPr/>
            </p:nvSpPr>
            <p:spPr>
              <a:xfrm>
                <a:off x="17854847" y="-1517746"/>
                <a:ext cx="512755" cy="262484"/>
              </a:xfrm>
              <a:custGeom>
                <a:rect b="b" l="l" r="r" t="t"/>
                <a:pathLst>
                  <a:path extrusionOk="0" h="94931" w="185445">
                    <a:moveTo>
                      <a:pt x="180828" y="94931"/>
                    </a:moveTo>
                    <a:cubicBezTo>
                      <a:pt x="180828" y="94931"/>
                      <a:pt x="95738" y="70801"/>
                      <a:pt x="67163" y="60642"/>
                    </a:cubicBezTo>
                    <a:cubicBezTo>
                      <a:pt x="38588" y="50481"/>
                      <a:pt x="16998" y="26987"/>
                      <a:pt x="9378" y="19367"/>
                    </a:cubicBezTo>
                    <a:cubicBezTo>
                      <a:pt x="1758" y="11112"/>
                      <a:pt x="-9672" y="-2224"/>
                      <a:pt x="15093" y="317"/>
                    </a:cubicBezTo>
                    <a:cubicBezTo>
                      <a:pt x="39858" y="2856"/>
                      <a:pt x="88118" y="11112"/>
                      <a:pt x="103358" y="18096"/>
                    </a:cubicBezTo>
                    <a:cubicBezTo>
                      <a:pt x="118598" y="25081"/>
                      <a:pt x="175748" y="73342"/>
                      <a:pt x="181463" y="81596"/>
                    </a:cubicBezTo>
                    <a:cubicBezTo>
                      <a:pt x="187178" y="89851"/>
                      <a:pt x="186543" y="94296"/>
                      <a:pt x="180828" y="949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3" name="Google Shape;643;p48"/>
              <p:cNvSpPr/>
              <p:nvPr/>
            </p:nvSpPr>
            <p:spPr>
              <a:xfrm>
                <a:off x="17840107" y="-1299381"/>
                <a:ext cx="559923" cy="513457"/>
              </a:xfrm>
              <a:custGeom>
                <a:rect b="b" l="l" r="r" t="t"/>
                <a:pathLst>
                  <a:path extrusionOk="0" h="513457" w="559923">
                    <a:moveTo>
                      <a:pt x="201601" y="74"/>
                    </a:moveTo>
                    <a:cubicBezTo>
                      <a:pt x="220701" y="732"/>
                      <a:pt x="239142" y="5562"/>
                      <a:pt x="253193" y="5562"/>
                    </a:cubicBezTo>
                    <a:cubicBezTo>
                      <a:pt x="281294" y="9075"/>
                      <a:pt x="493809" y="72302"/>
                      <a:pt x="542986" y="89866"/>
                    </a:cubicBezTo>
                    <a:cubicBezTo>
                      <a:pt x="592163" y="107429"/>
                      <a:pt x="521910" y="272523"/>
                      <a:pt x="488540" y="360340"/>
                    </a:cubicBezTo>
                    <a:cubicBezTo>
                      <a:pt x="480197" y="382294"/>
                      <a:pt x="472074" y="402601"/>
                      <a:pt x="463814" y="420768"/>
                    </a:cubicBezTo>
                    <a:lnTo>
                      <a:pt x="442456" y="460548"/>
                    </a:lnTo>
                    <a:lnTo>
                      <a:pt x="442875" y="463962"/>
                    </a:lnTo>
                    <a:cubicBezTo>
                      <a:pt x="434094" y="478013"/>
                      <a:pt x="424434" y="489429"/>
                      <a:pt x="413677" y="497552"/>
                    </a:cubicBezTo>
                    <a:lnTo>
                      <a:pt x="411213" y="498504"/>
                    </a:lnTo>
                    <a:lnTo>
                      <a:pt x="409752" y="500132"/>
                    </a:lnTo>
                    <a:cubicBezTo>
                      <a:pt x="399516" y="507761"/>
                      <a:pt x="388429" y="512262"/>
                      <a:pt x="376135" y="513140"/>
                    </a:cubicBezTo>
                    <a:cubicBezTo>
                      <a:pt x="326958" y="516652"/>
                      <a:pt x="117956" y="490308"/>
                      <a:pt x="65266" y="469232"/>
                    </a:cubicBezTo>
                    <a:cubicBezTo>
                      <a:pt x="25749" y="453425"/>
                      <a:pt x="5003" y="438606"/>
                      <a:pt x="804" y="403287"/>
                    </a:cubicBezTo>
                    <a:lnTo>
                      <a:pt x="804" y="403287"/>
                    </a:lnTo>
                    <a:lnTo>
                      <a:pt x="804" y="403287"/>
                    </a:lnTo>
                    <a:cubicBezTo>
                      <a:pt x="-596" y="391514"/>
                      <a:pt x="-157" y="377463"/>
                      <a:pt x="2039" y="360339"/>
                    </a:cubicBezTo>
                    <a:lnTo>
                      <a:pt x="2041" y="360330"/>
                    </a:lnTo>
                    <a:lnTo>
                      <a:pt x="13270" y="318469"/>
                    </a:lnTo>
                    <a:lnTo>
                      <a:pt x="15993" y="310978"/>
                    </a:lnTo>
                    <a:lnTo>
                      <a:pt x="16391" y="309570"/>
                    </a:lnTo>
                    <a:lnTo>
                      <a:pt x="18719" y="303482"/>
                    </a:lnTo>
                    <a:lnTo>
                      <a:pt x="31951" y="267090"/>
                    </a:lnTo>
                    <a:lnTo>
                      <a:pt x="37862" y="253409"/>
                    </a:lnTo>
                    <a:lnTo>
                      <a:pt x="40458" y="246617"/>
                    </a:lnTo>
                    <a:cubicBezTo>
                      <a:pt x="58680" y="202270"/>
                      <a:pt x="80195" y="154850"/>
                      <a:pt x="98636" y="114454"/>
                    </a:cubicBezTo>
                    <a:lnTo>
                      <a:pt x="98992" y="115427"/>
                    </a:lnTo>
                    <a:lnTo>
                      <a:pt x="105120" y="102414"/>
                    </a:lnTo>
                    <a:cubicBezTo>
                      <a:pt x="128274" y="54190"/>
                      <a:pt x="146057" y="19613"/>
                      <a:pt x="146057" y="19613"/>
                    </a:cubicBezTo>
                    <a:cubicBezTo>
                      <a:pt x="162742" y="2928"/>
                      <a:pt x="182501" y="-585"/>
                      <a:pt x="201601" y="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48"/>
              <p:cNvSpPr/>
              <p:nvPr/>
            </p:nvSpPr>
            <p:spPr>
              <a:xfrm>
                <a:off x="17655936" y="-1522326"/>
                <a:ext cx="280390" cy="585583"/>
              </a:xfrm>
              <a:custGeom>
                <a:rect b="b" l="l" r="r" t="t"/>
                <a:pathLst>
                  <a:path extrusionOk="0" h="585583" w="280390">
                    <a:moveTo>
                      <a:pt x="140766" y="572"/>
                    </a:moveTo>
                    <a:cubicBezTo>
                      <a:pt x="143949" y="2054"/>
                      <a:pt x="146255" y="6335"/>
                      <a:pt x="147573" y="12482"/>
                    </a:cubicBezTo>
                    <a:cubicBezTo>
                      <a:pt x="147573" y="12482"/>
                      <a:pt x="154598" y="80979"/>
                      <a:pt x="187965" y="119618"/>
                    </a:cubicBezTo>
                    <a:cubicBezTo>
                      <a:pt x="223092" y="158257"/>
                      <a:pt x="267000" y="160013"/>
                      <a:pt x="277540" y="188115"/>
                    </a:cubicBezTo>
                    <a:cubicBezTo>
                      <a:pt x="288078" y="216216"/>
                      <a:pt x="268759" y="309301"/>
                      <a:pt x="230117" y="388336"/>
                    </a:cubicBezTo>
                    <a:lnTo>
                      <a:pt x="213517" y="426058"/>
                    </a:lnTo>
                    <a:lnTo>
                      <a:pt x="214313" y="426972"/>
                    </a:lnTo>
                    <a:cubicBezTo>
                      <a:pt x="205532" y="446730"/>
                      <a:pt x="196421" y="467916"/>
                      <a:pt x="186898" y="488168"/>
                    </a:cubicBezTo>
                    <a:lnTo>
                      <a:pt x="171156" y="517455"/>
                    </a:lnTo>
                    <a:lnTo>
                      <a:pt x="166892" y="526426"/>
                    </a:lnTo>
                    <a:lnTo>
                      <a:pt x="164975" y="528955"/>
                    </a:lnTo>
                    <a:lnTo>
                      <a:pt x="157013" y="543767"/>
                    </a:lnTo>
                    <a:lnTo>
                      <a:pt x="138131" y="564368"/>
                    </a:lnTo>
                    <a:lnTo>
                      <a:pt x="129844" y="575302"/>
                    </a:lnTo>
                    <a:lnTo>
                      <a:pt x="126733" y="576804"/>
                    </a:lnTo>
                    <a:lnTo>
                      <a:pt x="124164" y="579607"/>
                    </a:lnTo>
                    <a:lnTo>
                      <a:pt x="120534" y="579799"/>
                    </a:lnTo>
                    <a:lnTo>
                      <a:pt x="109529" y="585116"/>
                    </a:lnTo>
                    <a:cubicBezTo>
                      <a:pt x="102538" y="586306"/>
                      <a:pt x="95320" y="585263"/>
                      <a:pt x="87855" y="581531"/>
                    </a:cubicBezTo>
                    <a:cubicBezTo>
                      <a:pt x="79952" y="575823"/>
                      <a:pt x="71500" y="565614"/>
                      <a:pt x="63047" y="552799"/>
                    </a:cubicBezTo>
                    <a:lnTo>
                      <a:pt x="59513" y="546476"/>
                    </a:lnTo>
                    <a:lnTo>
                      <a:pt x="59098" y="545963"/>
                    </a:lnTo>
                    <a:lnTo>
                      <a:pt x="57819" y="543447"/>
                    </a:lnTo>
                    <a:lnTo>
                      <a:pt x="38240" y="508424"/>
                    </a:lnTo>
                    <a:cubicBezTo>
                      <a:pt x="22433" y="476152"/>
                      <a:pt x="8822" y="441025"/>
                      <a:pt x="1795" y="418193"/>
                    </a:cubicBezTo>
                    <a:cubicBezTo>
                      <a:pt x="-12253" y="372529"/>
                      <a:pt x="59757" y="181089"/>
                      <a:pt x="91368" y="88004"/>
                    </a:cubicBezTo>
                    <a:cubicBezTo>
                      <a:pt x="113763" y="16873"/>
                      <a:pt x="131215" y="-3874"/>
                      <a:pt x="140766" y="5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5" name="Google Shape;645;p48"/>
              <p:cNvSpPr/>
              <p:nvPr/>
            </p:nvSpPr>
            <p:spPr>
              <a:xfrm>
                <a:off x="17059678" y="-1485875"/>
                <a:ext cx="682811" cy="782249"/>
              </a:xfrm>
              <a:custGeom>
                <a:rect b="b" l="l" r="r" t="t"/>
                <a:pathLst>
                  <a:path extrusionOk="0" h="282911" w="246948">
                    <a:moveTo>
                      <a:pt x="181937" y="282164"/>
                    </a:moveTo>
                    <a:lnTo>
                      <a:pt x="57477" y="249779"/>
                    </a:lnTo>
                    <a:cubicBezTo>
                      <a:pt x="57477" y="249779"/>
                      <a:pt x="42872" y="251684"/>
                      <a:pt x="28267" y="225014"/>
                    </a:cubicBezTo>
                    <a:cubicBezTo>
                      <a:pt x="13662" y="198344"/>
                      <a:pt x="2232" y="173579"/>
                      <a:pt x="2232" y="173579"/>
                    </a:cubicBezTo>
                    <a:cubicBezTo>
                      <a:pt x="2232" y="173579"/>
                      <a:pt x="-6023" y="152624"/>
                      <a:pt x="9217" y="113889"/>
                    </a:cubicBezTo>
                    <a:cubicBezTo>
                      <a:pt x="24457" y="75154"/>
                      <a:pt x="49857" y="12289"/>
                      <a:pt x="49857" y="12289"/>
                    </a:cubicBezTo>
                    <a:cubicBezTo>
                      <a:pt x="49857" y="12289"/>
                      <a:pt x="55572" y="-6126"/>
                      <a:pt x="90497" y="2129"/>
                    </a:cubicBezTo>
                    <a:cubicBezTo>
                      <a:pt x="125422" y="10384"/>
                      <a:pt x="205432" y="32609"/>
                      <a:pt x="205432" y="32609"/>
                    </a:cubicBezTo>
                    <a:cubicBezTo>
                      <a:pt x="205432" y="32609"/>
                      <a:pt x="221942" y="26894"/>
                      <a:pt x="230832" y="64359"/>
                    </a:cubicBezTo>
                    <a:cubicBezTo>
                      <a:pt x="239722" y="101824"/>
                      <a:pt x="245437" y="138654"/>
                      <a:pt x="245437" y="138654"/>
                    </a:cubicBezTo>
                    <a:cubicBezTo>
                      <a:pt x="245437" y="138654"/>
                      <a:pt x="251787" y="153259"/>
                      <a:pt x="238452" y="187549"/>
                    </a:cubicBezTo>
                    <a:cubicBezTo>
                      <a:pt x="225752" y="221839"/>
                      <a:pt x="209242" y="265019"/>
                      <a:pt x="205432" y="272004"/>
                    </a:cubicBezTo>
                    <a:cubicBezTo>
                      <a:pt x="200987" y="277719"/>
                      <a:pt x="195272" y="285339"/>
                      <a:pt x="181937" y="2821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6" name="Google Shape;646;p48"/>
              <p:cNvSpPr/>
              <p:nvPr/>
            </p:nvSpPr>
            <p:spPr>
              <a:xfrm>
                <a:off x="17567684" y="-1310737"/>
                <a:ext cx="145099" cy="515236"/>
              </a:xfrm>
              <a:custGeom>
                <a:rect b="b" l="l" r="r" t="t"/>
                <a:pathLst>
                  <a:path extrusionOk="0" h="186342" w="52477">
                    <a:moveTo>
                      <a:pt x="29382" y="2307"/>
                    </a:moveTo>
                    <a:cubicBezTo>
                      <a:pt x="29382" y="2307"/>
                      <a:pt x="7792" y="79777"/>
                      <a:pt x="2077" y="107082"/>
                    </a:cubicBezTo>
                    <a:cubicBezTo>
                      <a:pt x="-3638" y="133752"/>
                      <a:pt x="3982" y="161692"/>
                      <a:pt x="6522" y="171852"/>
                    </a:cubicBezTo>
                    <a:cubicBezTo>
                      <a:pt x="9062" y="181377"/>
                      <a:pt x="14142" y="196617"/>
                      <a:pt x="23667" y="176297"/>
                    </a:cubicBezTo>
                    <a:cubicBezTo>
                      <a:pt x="33827" y="155977"/>
                      <a:pt x="50337" y="114702"/>
                      <a:pt x="52242" y="99462"/>
                    </a:cubicBezTo>
                    <a:cubicBezTo>
                      <a:pt x="54147" y="84222"/>
                      <a:pt x="43987" y="16912"/>
                      <a:pt x="40177" y="8657"/>
                    </a:cubicBezTo>
                    <a:cubicBezTo>
                      <a:pt x="36367" y="-233"/>
                      <a:pt x="32557" y="-2138"/>
                      <a:pt x="29382" y="2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7" name="Google Shape;647;p48"/>
              <p:cNvSpPr/>
              <p:nvPr/>
            </p:nvSpPr>
            <p:spPr>
              <a:xfrm>
                <a:off x="17101130" y="-1448901"/>
                <a:ext cx="525483" cy="441365"/>
              </a:xfrm>
              <a:custGeom>
                <a:rect b="b" l="l" r="r" t="t"/>
                <a:pathLst>
                  <a:path extrusionOk="0" h="441365" w="525483">
                    <a:moveTo>
                      <a:pt x="181848" y="89"/>
                    </a:moveTo>
                    <a:cubicBezTo>
                      <a:pt x="211047" y="-789"/>
                      <a:pt x="247491" y="4919"/>
                      <a:pt x="289644" y="12823"/>
                    </a:cubicBezTo>
                    <a:cubicBezTo>
                      <a:pt x="373945" y="28630"/>
                      <a:pt x="535530" y="53218"/>
                      <a:pt x="524992" y="98882"/>
                    </a:cubicBezTo>
                    <a:cubicBezTo>
                      <a:pt x="514451" y="146303"/>
                      <a:pt x="463520" y="339498"/>
                      <a:pt x="451223" y="364087"/>
                    </a:cubicBezTo>
                    <a:cubicBezTo>
                      <a:pt x="438932" y="388675"/>
                      <a:pt x="431904" y="430827"/>
                      <a:pt x="391508" y="441365"/>
                    </a:cubicBezTo>
                    <a:cubicBezTo>
                      <a:pt x="391508" y="441365"/>
                      <a:pt x="328720" y="436974"/>
                      <a:pt x="255614" y="428412"/>
                    </a:cubicBezTo>
                    <a:lnTo>
                      <a:pt x="237735" y="425840"/>
                    </a:lnTo>
                    <a:lnTo>
                      <a:pt x="230694" y="425010"/>
                    </a:lnTo>
                    <a:cubicBezTo>
                      <a:pt x="208521" y="422156"/>
                      <a:pt x="186018" y="418973"/>
                      <a:pt x="164503" y="415460"/>
                    </a:cubicBezTo>
                    <a:lnTo>
                      <a:pt x="161260" y="414840"/>
                    </a:lnTo>
                    <a:lnTo>
                      <a:pt x="144773" y="412468"/>
                    </a:lnTo>
                    <a:cubicBezTo>
                      <a:pt x="127196" y="409299"/>
                      <a:pt x="110614" y="405875"/>
                      <a:pt x="95846" y="402201"/>
                    </a:cubicBezTo>
                    <a:lnTo>
                      <a:pt x="57834" y="390440"/>
                    </a:lnTo>
                    <a:lnTo>
                      <a:pt x="57807" y="390432"/>
                    </a:lnTo>
                    <a:cubicBezTo>
                      <a:pt x="14340" y="371991"/>
                      <a:pt x="508" y="353550"/>
                      <a:pt x="13" y="323994"/>
                    </a:cubicBezTo>
                    <a:lnTo>
                      <a:pt x="13" y="323994"/>
                    </a:lnTo>
                    <a:lnTo>
                      <a:pt x="13" y="323993"/>
                    </a:lnTo>
                    <a:cubicBezTo>
                      <a:pt x="-152" y="314142"/>
                      <a:pt x="1165" y="303055"/>
                      <a:pt x="3361" y="290321"/>
                    </a:cubicBezTo>
                    <a:cubicBezTo>
                      <a:pt x="12142" y="239388"/>
                      <a:pt x="91177" y="63756"/>
                      <a:pt x="117522" y="26873"/>
                    </a:cubicBezTo>
                    <a:cubicBezTo>
                      <a:pt x="130694" y="8432"/>
                      <a:pt x="152648" y="967"/>
                      <a:pt x="181848" y="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8" name="Google Shape;648;p48"/>
              <p:cNvSpPr/>
              <p:nvPr/>
            </p:nvSpPr>
            <p:spPr>
              <a:xfrm>
                <a:off x="17113272" y="-1015439"/>
                <a:ext cx="475537" cy="278587"/>
              </a:xfrm>
              <a:custGeom>
                <a:rect b="b" l="l" r="r" t="t"/>
                <a:pathLst>
                  <a:path extrusionOk="0" h="278587" w="475537">
                    <a:moveTo>
                      <a:pt x="63011" y="0"/>
                    </a:moveTo>
                    <a:lnTo>
                      <a:pt x="74191" y="667"/>
                    </a:lnTo>
                    <a:lnTo>
                      <a:pt x="80572" y="0"/>
                    </a:lnTo>
                    <a:lnTo>
                      <a:pt x="103506" y="2415"/>
                    </a:lnTo>
                    <a:lnTo>
                      <a:pt x="120064" y="3403"/>
                    </a:lnTo>
                    <a:lnTo>
                      <a:pt x="148698" y="7175"/>
                    </a:lnTo>
                    <a:lnTo>
                      <a:pt x="150413" y="7355"/>
                    </a:lnTo>
                    <a:lnTo>
                      <a:pt x="157086" y="8279"/>
                    </a:lnTo>
                    <a:lnTo>
                      <a:pt x="180904" y="11416"/>
                    </a:lnTo>
                    <a:lnTo>
                      <a:pt x="180960" y="11586"/>
                    </a:lnTo>
                    <a:lnTo>
                      <a:pt x="217784" y="16686"/>
                    </a:lnTo>
                    <a:cubicBezTo>
                      <a:pt x="296818" y="25467"/>
                      <a:pt x="377609" y="55325"/>
                      <a:pt x="395172" y="76401"/>
                    </a:cubicBezTo>
                    <a:cubicBezTo>
                      <a:pt x="412736" y="97476"/>
                      <a:pt x="393416" y="134359"/>
                      <a:pt x="405710" y="178267"/>
                    </a:cubicBezTo>
                    <a:cubicBezTo>
                      <a:pt x="419761" y="222175"/>
                      <a:pt x="468938" y="260814"/>
                      <a:pt x="468938" y="260814"/>
                    </a:cubicBezTo>
                    <a:cubicBezTo>
                      <a:pt x="486501" y="274865"/>
                      <a:pt x="472451" y="288916"/>
                      <a:pt x="384634" y="267840"/>
                    </a:cubicBezTo>
                    <a:cubicBezTo>
                      <a:pt x="296818" y="248520"/>
                      <a:pt x="114161" y="211637"/>
                      <a:pt x="86060" y="180024"/>
                    </a:cubicBezTo>
                    <a:cubicBezTo>
                      <a:pt x="57959" y="148410"/>
                      <a:pt x="3513" y="71132"/>
                      <a:pt x="0" y="36005"/>
                    </a:cubicBezTo>
                    <a:cubicBezTo>
                      <a:pt x="658" y="28321"/>
                      <a:pt x="3293" y="22119"/>
                      <a:pt x="7557" y="17166"/>
                    </a:cubicBezTo>
                    <a:lnTo>
                      <a:pt x="19539" y="9322"/>
                    </a:lnTo>
                    <a:lnTo>
                      <a:pt x="20118" y="8453"/>
                    </a:lnTo>
                    <a:lnTo>
                      <a:pt x="21189" y="8242"/>
                    </a:lnTo>
                    <a:lnTo>
                      <a:pt x="24891" y="5818"/>
                    </a:lnTo>
                    <a:lnTo>
                      <a:pt x="43189" y="39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9" name="Google Shape;649;p48"/>
              <p:cNvSpPr/>
              <p:nvPr/>
            </p:nvSpPr>
            <p:spPr>
              <a:xfrm>
                <a:off x="15848297" y="-1519065"/>
                <a:ext cx="787234" cy="729131"/>
              </a:xfrm>
              <a:custGeom>
                <a:rect b="b" l="l" r="r" t="t"/>
                <a:pathLst>
                  <a:path extrusionOk="0" h="263700" w="284714">
                    <a:moveTo>
                      <a:pt x="267488" y="19844"/>
                    </a:moveTo>
                    <a:lnTo>
                      <a:pt x="283363" y="160179"/>
                    </a:lnTo>
                    <a:cubicBezTo>
                      <a:pt x="283363" y="160179"/>
                      <a:pt x="290983" y="174149"/>
                      <a:pt x="270028" y="200184"/>
                    </a:cubicBezTo>
                    <a:cubicBezTo>
                      <a:pt x="248438" y="226219"/>
                      <a:pt x="227483" y="247174"/>
                      <a:pt x="227483" y="247174"/>
                    </a:cubicBezTo>
                    <a:cubicBezTo>
                      <a:pt x="227483" y="247174"/>
                      <a:pt x="209068" y="264319"/>
                      <a:pt x="163348" y="263684"/>
                    </a:cubicBezTo>
                    <a:cubicBezTo>
                      <a:pt x="117628" y="263684"/>
                      <a:pt x="43333" y="262414"/>
                      <a:pt x="43333" y="262414"/>
                    </a:cubicBezTo>
                    <a:cubicBezTo>
                      <a:pt x="43333" y="262414"/>
                      <a:pt x="22378" y="263684"/>
                      <a:pt x="16663" y="224949"/>
                    </a:cubicBezTo>
                    <a:cubicBezTo>
                      <a:pt x="11583" y="186214"/>
                      <a:pt x="2058" y="94774"/>
                      <a:pt x="2058" y="94774"/>
                    </a:cubicBezTo>
                    <a:cubicBezTo>
                      <a:pt x="2058" y="94774"/>
                      <a:pt x="-10007" y="80169"/>
                      <a:pt x="24283" y="56039"/>
                    </a:cubicBezTo>
                    <a:cubicBezTo>
                      <a:pt x="58573" y="31909"/>
                      <a:pt x="94768" y="12224"/>
                      <a:pt x="94768" y="12224"/>
                    </a:cubicBezTo>
                    <a:cubicBezTo>
                      <a:pt x="94768" y="12224"/>
                      <a:pt x="107468" y="159"/>
                      <a:pt x="147473" y="159"/>
                    </a:cubicBezTo>
                    <a:cubicBezTo>
                      <a:pt x="188113" y="159"/>
                      <a:pt x="238913" y="-476"/>
                      <a:pt x="247168" y="794"/>
                    </a:cubicBezTo>
                    <a:cubicBezTo>
                      <a:pt x="256058" y="2064"/>
                      <a:pt x="265583" y="5239"/>
                      <a:pt x="267488" y="1984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0" name="Google Shape;650;p48"/>
              <p:cNvSpPr/>
              <p:nvPr/>
            </p:nvSpPr>
            <p:spPr>
              <a:xfrm>
                <a:off x="15876492" y="-1304450"/>
                <a:ext cx="511422" cy="494169"/>
              </a:xfrm>
              <a:custGeom>
                <a:rect b="b" l="l" r="r" t="t"/>
                <a:pathLst>
                  <a:path extrusionOk="0" h="494169" w="511422">
                    <a:moveTo>
                      <a:pt x="327005" y="96"/>
                    </a:moveTo>
                    <a:cubicBezTo>
                      <a:pt x="356863" y="3609"/>
                      <a:pt x="404283" y="-5173"/>
                      <a:pt x="430628" y="33466"/>
                    </a:cubicBezTo>
                    <a:cubicBezTo>
                      <a:pt x="430628" y="33466"/>
                      <a:pt x="441989" y="70761"/>
                      <a:pt x="456098" y="122473"/>
                    </a:cubicBezTo>
                    <a:lnTo>
                      <a:pt x="460121" y="137699"/>
                    </a:lnTo>
                    <a:lnTo>
                      <a:pt x="460489" y="137087"/>
                    </a:lnTo>
                    <a:cubicBezTo>
                      <a:pt x="483321" y="221391"/>
                      <a:pt x="511422" y="337308"/>
                      <a:pt x="511422" y="395266"/>
                    </a:cubicBezTo>
                    <a:cubicBezTo>
                      <a:pt x="507910" y="463763"/>
                      <a:pt x="485077" y="479570"/>
                      <a:pt x="428875" y="490108"/>
                    </a:cubicBezTo>
                    <a:cubicBezTo>
                      <a:pt x="372673" y="500646"/>
                      <a:pt x="161914" y="488352"/>
                      <a:pt x="116249" y="479570"/>
                    </a:cubicBezTo>
                    <a:cubicBezTo>
                      <a:pt x="103955" y="476057"/>
                      <a:pt x="93417" y="469032"/>
                      <a:pt x="84416" y="458933"/>
                    </a:cubicBezTo>
                    <a:lnTo>
                      <a:pt x="84077" y="458348"/>
                    </a:lnTo>
                    <a:lnTo>
                      <a:pt x="82053" y="457097"/>
                    </a:lnTo>
                    <a:cubicBezTo>
                      <a:pt x="55873" y="428858"/>
                      <a:pt x="42042" y="374193"/>
                      <a:pt x="30187" y="305696"/>
                    </a:cubicBezTo>
                    <a:cubicBezTo>
                      <a:pt x="12624" y="214367"/>
                      <a:pt x="-26016" y="36979"/>
                      <a:pt x="26674" y="29953"/>
                    </a:cubicBezTo>
                    <a:cubicBezTo>
                      <a:pt x="79364" y="21172"/>
                      <a:pt x="298904" y="-1661"/>
                      <a:pt x="327005" y="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1" name="Google Shape;651;p48"/>
              <p:cNvSpPr/>
              <p:nvPr/>
            </p:nvSpPr>
            <p:spPr>
              <a:xfrm>
                <a:off x="15929215" y="-1495356"/>
                <a:ext cx="548048" cy="180405"/>
              </a:xfrm>
              <a:custGeom>
                <a:rect b="b" l="l" r="r" t="t"/>
                <a:pathLst>
                  <a:path extrusionOk="0" h="65246" w="198209">
                    <a:moveTo>
                      <a:pt x="3918" y="65246"/>
                    </a:moveTo>
                    <a:cubicBezTo>
                      <a:pt x="3918" y="65246"/>
                      <a:pt x="92183" y="56991"/>
                      <a:pt x="122028" y="51911"/>
                    </a:cubicBezTo>
                    <a:cubicBezTo>
                      <a:pt x="151873" y="46831"/>
                      <a:pt x="177273" y="28416"/>
                      <a:pt x="186162" y="21431"/>
                    </a:cubicBezTo>
                    <a:cubicBezTo>
                      <a:pt x="195053" y="15081"/>
                      <a:pt x="209023" y="3651"/>
                      <a:pt x="184258" y="1746"/>
                    </a:cubicBezTo>
                    <a:cubicBezTo>
                      <a:pt x="159493" y="-159"/>
                      <a:pt x="110597" y="-1429"/>
                      <a:pt x="94087" y="3016"/>
                    </a:cubicBezTo>
                    <a:cubicBezTo>
                      <a:pt x="77578" y="7461"/>
                      <a:pt x="12808" y="43656"/>
                      <a:pt x="5187" y="51276"/>
                    </a:cubicBezTo>
                    <a:cubicBezTo>
                      <a:pt x="-1163" y="58896"/>
                      <a:pt x="-1797" y="63976"/>
                      <a:pt x="3918" y="652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2" name="Google Shape;652;p48"/>
              <p:cNvSpPr/>
              <p:nvPr/>
            </p:nvSpPr>
            <p:spPr>
              <a:xfrm>
                <a:off x="16361401" y="-1474698"/>
                <a:ext cx="245619" cy="583230"/>
              </a:xfrm>
              <a:custGeom>
                <a:rect b="b" l="l" r="r" t="t"/>
                <a:pathLst>
                  <a:path extrusionOk="0" h="583230" w="245619">
                    <a:moveTo>
                      <a:pt x="177365" y="199"/>
                    </a:moveTo>
                    <a:cubicBezTo>
                      <a:pt x="187656" y="-2435"/>
                      <a:pt x="202145" y="20616"/>
                      <a:pt x="212683" y="93065"/>
                    </a:cubicBezTo>
                    <a:cubicBezTo>
                      <a:pt x="224977" y="191419"/>
                      <a:pt x="260104" y="391640"/>
                      <a:pt x="239028" y="433792"/>
                    </a:cubicBezTo>
                    <a:cubicBezTo>
                      <a:pt x="233320" y="444330"/>
                      <a:pt x="225526" y="457612"/>
                      <a:pt x="216498" y="471882"/>
                    </a:cubicBezTo>
                    <a:lnTo>
                      <a:pt x="195000" y="503488"/>
                    </a:lnTo>
                    <a:lnTo>
                      <a:pt x="195120" y="504042"/>
                    </a:lnTo>
                    <a:lnTo>
                      <a:pt x="191231" y="509029"/>
                    </a:lnTo>
                    <a:lnTo>
                      <a:pt x="186558" y="515900"/>
                    </a:lnTo>
                    <a:lnTo>
                      <a:pt x="171979" y="533716"/>
                    </a:lnTo>
                    <a:lnTo>
                      <a:pt x="157798" y="551901"/>
                    </a:lnTo>
                    <a:lnTo>
                      <a:pt x="155515" y="553838"/>
                    </a:lnTo>
                    <a:lnTo>
                      <a:pt x="154313" y="555307"/>
                    </a:lnTo>
                    <a:lnTo>
                      <a:pt x="135758" y="570594"/>
                    </a:lnTo>
                    <a:lnTo>
                      <a:pt x="123111" y="581320"/>
                    </a:lnTo>
                    <a:cubicBezTo>
                      <a:pt x="68665" y="598883"/>
                      <a:pt x="47589" y="491747"/>
                      <a:pt x="28269" y="407444"/>
                    </a:cubicBezTo>
                    <a:lnTo>
                      <a:pt x="29481" y="406423"/>
                    </a:lnTo>
                    <a:lnTo>
                      <a:pt x="19487" y="363539"/>
                    </a:lnTo>
                    <a:cubicBezTo>
                      <a:pt x="-3345" y="279235"/>
                      <a:pt x="-5102" y="184391"/>
                      <a:pt x="8949" y="158046"/>
                    </a:cubicBezTo>
                    <a:cubicBezTo>
                      <a:pt x="23000" y="131701"/>
                      <a:pt x="68665" y="138729"/>
                      <a:pt x="109060" y="107115"/>
                    </a:cubicBezTo>
                    <a:cubicBezTo>
                      <a:pt x="149455" y="77258"/>
                      <a:pt x="168775" y="10517"/>
                      <a:pt x="168775" y="10517"/>
                    </a:cubicBezTo>
                    <a:cubicBezTo>
                      <a:pt x="170971" y="4809"/>
                      <a:pt x="173934" y="1077"/>
                      <a:pt x="177365" y="1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3" name="Google Shape;653;p48"/>
              <p:cNvSpPr/>
              <p:nvPr/>
            </p:nvSpPr>
            <p:spPr>
              <a:xfrm>
                <a:off x="16483928" y="-1481128"/>
                <a:ext cx="730350" cy="791960"/>
              </a:xfrm>
              <a:custGeom>
                <a:rect b="b" l="l" r="r" t="t"/>
                <a:pathLst>
                  <a:path extrusionOk="0" h="286423" w="264141">
                    <a:moveTo>
                      <a:pt x="66250" y="276637"/>
                    </a:moveTo>
                    <a:lnTo>
                      <a:pt x="5925" y="166782"/>
                    </a:lnTo>
                    <a:cubicBezTo>
                      <a:pt x="5925" y="166782"/>
                      <a:pt x="-5505" y="157892"/>
                      <a:pt x="3385" y="129317"/>
                    </a:cubicBezTo>
                    <a:cubicBezTo>
                      <a:pt x="12275" y="100742"/>
                      <a:pt x="22435" y="75977"/>
                      <a:pt x="22435" y="75977"/>
                    </a:cubicBezTo>
                    <a:cubicBezTo>
                      <a:pt x="22435" y="75977"/>
                      <a:pt x="31960" y="55657"/>
                      <a:pt x="69425" y="40417"/>
                    </a:cubicBezTo>
                    <a:cubicBezTo>
                      <a:pt x="106890" y="25177"/>
                      <a:pt x="168485" y="1047"/>
                      <a:pt x="168485" y="1047"/>
                    </a:cubicBezTo>
                    <a:cubicBezTo>
                      <a:pt x="168485" y="1047"/>
                      <a:pt x="185630" y="-7208"/>
                      <a:pt x="202775" y="22637"/>
                    </a:cubicBezTo>
                    <a:cubicBezTo>
                      <a:pt x="220555" y="52482"/>
                      <a:pt x="258655" y="124237"/>
                      <a:pt x="258655" y="124237"/>
                    </a:cubicBezTo>
                    <a:cubicBezTo>
                      <a:pt x="258655" y="124237"/>
                      <a:pt x="273895" y="131857"/>
                      <a:pt x="253575" y="163607"/>
                    </a:cubicBezTo>
                    <a:cubicBezTo>
                      <a:pt x="233255" y="194722"/>
                      <a:pt x="211030" y="223297"/>
                      <a:pt x="211030" y="223297"/>
                    </a:cubicBezTo>
                    <a:cubicBezTo>
                      <a:pt x="211030" y="223297"/>
                      <a:pt x="204680" y="237267"/>
                      <a:pt x="171660" y="251237"/>
                    </a:cubicBezTo>
                    <a:cubicBezTo>
                      <a:pt x="138640" y="265207"/>
                      <a:pt x="97365" y="282987"/>
                      <a:pt x="89745" y="284892"/>
                    </a:cubicBezTo>
                    <a:cubicBezTo>
                      <a:pt x="81490" y="287432"/>
                      <a:pt x="72600" y="288067"/>
                      <a:pt x="66250" y="2766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4" name="Google Shape;654;p48"/>
              <p:cNvSpPr/>
              <p:nvPr/>
            </p:nvSpPr>
            <p:spPr>
              <a:xfrm>
                <a:off x="16758711" y="-1058660"/>
                <a:ext cx="401376" cy="317953"/>
              </a:xfrm>
              <a:custGeom>
                <a:rect b="b" l="l" r="r" t="t"/>
                <a:pathLst>
                  <a:path extrusionOk="0" h="114992" w="145163">
                    <a:moveTo>
                      <a:pt x="140257" y="68"/>
                    </a:moveTo>
                    <a:cubicBezTo>
                      <a:pt x="140257" y="68"/>
                      <a:pt x="70407" y="36898"/>
                      <a:pt x="48182" y="50868"/>
                    </a:cubicBezTo>
                    <a:cubicBezTo>
                      <a:pt x="25322" y="64838"/>
                      <a:pt x="10717" y="88968"/>
                      <a:pt x="5637" y="97858"/>
                    </a:cubicBezTo>
                    <a:cubicBezTo>
                      <a:pt x="557" y="106113"/>
                      <a:pt x="-7063" y="120083"/>
                      <a:pt x="13892" y="113098"/>
                    </a:cubicBezTo>
                    <a:cubicBezTo>
                      <a:pt x="34847" y="106113"/>
                      <a:pt x="75487" y="90238"/>
                      <a:pt x="86917" y="81348"/>
                    </a:cubicBezTo>
                    <a:cubicBezTo>
                      <a:pt x="98982" y="72458"/>
                      <a:pt x="139622" y="20388"/>
                      <a:pt x="143432" y="11498"/>
                    </a:cubicBezTo>
                    <a:cubicBezTo>
                      <a:pt x="146607" y="3243"/>
                      <a:pt x="145337" y="-567"/>
                      <a:pt x="140257" y="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5" name="Google Shape;655;p48"/>
              <p:cNvSpPr/>
              <p:nvPr/>
            </p:nvSpPr>
            <p:spPr>
              <a:xfrm>
                <a:off x="16632897" y="-1439994"/>
                <a:ext cx="541367" cy="480596"/>
              </a:xfrm>
              <a:custGeom>
                <a:rect b="b" l="l" r="r" t="t"/>
                <a:pathLst>
                  <a:path extrusionOk="0" h="480596" w="541367">
                    <a:moveTo>
                      <a:pt x="308258" y="399"/>
                    </a:moveTo>
                    <a:cubicBezTo>
                      <a:pt x="352166" y="-4870"/>
                      <a:pt x="389049" y="42551"/>
                      <a:pt x="434714" y="111050"/>
                    </a:cubicBezTo>
                    <a:cubicBezTo>
                      <a:pt x="480378" y="181303"/>
                      <a:pt x="571707" y="311268"/>
                      <a:pt x="531311" y="335859"/>
                    </a:cubicBezTo>
                    <a:cubicBezTo>
                      <a:pt x="490916" y="360445"/>
                      <a:pt x="320552" y="455287"/>
                      <a:pt x="294208" y="462315"/>
                    </a:cubicBezTo>
                    <a:cubicBezTo>
                      <a:pt x="269619" y="469337"/>
                      <a:pt x="232736" y="493928"/>
                      <a:pt x="199366" y="471096"/>
                    </a:cubicBezTo>
                    <a:cubicBezTo>
                      <a:pt x="199366" y="471096"/>
                      <a:pt x="177385" y="444422"/>
                      <a:pt x="148241" y="406911"/>
                    </a:cubicBezTo>
                    <a:lnTo>
                      <a:pt x="139870" y="395958"/>
                    </a:lnTo>
                    <a:lnTo>
                      <a:pt x="139652" y="397328"/>
                    </a:lnTo>
                    <a:cubicBezTo>
                      <a:pt x="92231" y="335857"/>
                      <a:pt x="29003" y="249797"/>
                      <a:pt x="9684" y="202376"/>
                    </a:cubicBezTo>
                    <a:cubicBezTo>
                      <a:pt x="-11393" y="146174"/>
                      <a:pt x="2658" y="125098"/>
                      <a:pt x="44810" y="96997"/>
                    </a:cubicBezTo>
                    <a:cubicBezTo>
                      <a:pt x="76424" y="75921"/>
                      <a:pt x="184109" y="35087"/>
                      <a:pt x="253758" y="14505"/>
                    </a:cubicBezTo>
                    <a:lnTo>
                      <a:pt x="277491" y="8087"/>
                    </a:lnTo>
                    <a:lnTo>
                      <a:pt x="286640" y="5414"/>
                    </a:lnTo>
                    <a:cubicBezTo>
                      <a:pt x="295607" y="3006"/>
                      <a:pt x="302989" y="1277"/>
                      <a:pt x="308258" y="3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6" name="Google Shape;656;p48"/>
              <p:cNvSpPr/>
              <p:nvPr/>
            </p:nvSpPr>
            <p:spPr>
              <a:xfrm>
                <a:off x="16514275" y="-1224191"/>
                <a:ext cx="281357" cy="501006"/>
              </a:xfrm>
              <a:custGeom>
                <a:rect b="b" l="l" r="r" t="t"/>
                <a:pathLst>
                  <a:path extrusionOk="0" h="501006" w="281357">
                    <a:moveTo>
                      <a:pt x="62537" y="0"/>
                    </a:moveTo>
                    <a:lnTo>
                      <a:pt x="70408" y="1756"/>
                    </a:lnTo>
                    <a:lnTo>
                      <a:pt x="75531" y="953"/>
                    </a:lnTo>
                    <a:lnTo>
                      <a:pt x="79561" y="3798"/>
                    </a:lnTo>
                    <a:lnTo>
                      <a:pt x="82309" y="4411"/>
                    </a:lnTo>
                    <a:lnTo>
                      <a:pt x="91629" y="12317"/>
                    </a:lnTo>
                    <a:lnTo>
                      <a:pt x="110520" y="25652"/>
                    </a:lnTo>
                    <a:lnTo>
                      <a:pt x="118611" y="35205"/>
                    </a:lnTo>
                    <a:lnTo>
                      <a:pt x="123912" y="39702"/>
                    </a:lnTo>
                    <a:lnTo>
                      <a:pt x="137836" y="57906"/>
                    </a:lnTo>
                    <a:lnTo>
                      <a:pt x="146497" y="68133"/>
                    </a:lnTo>
                    <a:lnTo>
                      <a:pt x="157924" y="84169"/>
                    </a:lnTo>
                    <a:lnTo>
                      <a:pt x="165515" y="94093"/>
                    </a:lnTo>
                    <a:cubicBezTo>
                      <a:pt x="179017" y="113248"/>
                      <a:pt x="191970" y="132348"/>
                      <a:pt x="203825" y="148155"/>
                    </a:cubicBezTo>
                    <a:cubicBezTo>
                      <a:pt x="251246" y="209626"/>
                      <a:pt x="284616" y="286905"/>
                      <a:pt x="281104" y="313249"/>
                    </a:cubicBezTo>
                    <a:cubicBezTo>
                      <a:pt x="277591" y="339594"/>
                      <a:pt x="238952" y="350132"/>
                      <a:pt x="216120" y="388771"/>
                    </a:cubicBezTo>
                    <a:cubicBezTo>
                      <a:pt x="193287" y="429167"/>
                      <a:pt x="200313" y="488882"/>
                      <a:pt x="200313" y="488882"/>
                    </a:cubicBezTo>
                    <a:cubicBezTo>
                      <a:pt x="200313" y="509957"/>
                      <a:pt x="180993" y="509957"/>
                      <a:pt x="138841" y="436192"/>
                    </a:cubicBezTo>
                    <a:cubicBezTo>
                      <a:pt x="94933" y="360670"/>
                      <a:pt x="-3422" y="207870"/>
                      <a:pt x="91" y="165718"/>
                    </a:cubicBezTo>
                    <a:cubicBezTo>
                      <a:pt x="969" y="155180"/>
                      <a:pt x="2726" y="141679"/>
                      <a:pt x="5223" y="126942"/>
                    </a:cubicBezTo>
                    <a:lnTo>
                      <a:pt x="11777" y="95340"/>
                    </a:lnTo>
                    <a:lnTo>
                      <a:pt x="10629" y="93709"/>
                    </a:lnTo>
                    <a:cubicBezTo>
                      <a:pt x="19411" y="56826"/>
                      <a:pt x="29949" y="21700"/>
                      <a:pt x="43999" y="5893"/>
                    </a:cubicBezTo>
                    <a:lnTo>
                      <a:pt x="50861" y="48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7" name="Google Shape;657;p48"/>
              <p:cNvSpPr/>
              <p:nvPr/>
            </p:nvSpPr>
            <p:spPr>
              <a:xfrm>
                <a:off x="14410295" y="-426195"/>
                <a:ext cx="5397252" cy="379247"/>
              </a:xfrm>
              <a:custGeom>
                <a:rect b="b" l="l" r="r" t="t"/>
                <a:pathLst>
                  <a:path extrusionOk="0" h="137160" w="1951990">
                    <a:moveTo>
                      <a:pt x="0" y="96520"/>
                    </a:moveTo>
                    <a:lnTo>
                      <a:pt x="270510" y="96520"/>
                    </a:lnTo>
                    <a:lnTo>
                      <a:pt x="270510" y="118745"/>
                    </a:lnTo>
                    <a:cubicBezTo>
                      <a:pt x="270510" y="128905"/>
                      <a:pt x="278765" y="137160"/>
                      <a:pt x="288925" y="137160"/>
                    </a:cubicBezTo>
                    <a:lnTo>
                      <a:pt x="461010" y="137160"/>
                    </a:lnTo>
                    <a:cubicBezTo>
                      <a:pt x="471170" y="137160"/>
                      <a:pt x="479425" y="128905"/>
                      <a:pt x="479425" y="118745"/>
                    </a:cubicBezTo>
                    <a:lnTo>
                      <a:pt x="479425" y="96520"/>
                    </a:lnTo>
                    <a:lnTo>
                      <a:pt x="1468120" y="96520"/>
                    </a:lnTo>
                    <a:lnTo>
                      <a:pt x="1468120" y="118745"/>
                    </a:lnTo>
                    <a:cubicBezTo>
                      <a:pt x="1468120" y="128905"/>
                      <a:pt x="1476375" y="137160"/>
                      <a:pt x="1486535" y="137160"/>
                    </a:cubicBezTo>
                    <a:lnTo>
                      <a:pt x="1672590" y="137160"/>
                    </a:lnTo>
                    <a:cubicBezTo>
                      <a:pt x="1682750" y="137160"/>
                      <a:pt x="1691005" y="128905"/>
                      <a:pt x="1691005" y="118745"/>
                    </a:cubicBezTo>
                    <a:lnTo>
                      <a:pt x="1691005" y="96520"/>
                    </a:lnTo>
                    <a:lnTo>
                      <a:pt x="1951990" y="96520"/>
                    </a:lnTo>
                    <a:lnTo>
                      <a:pt x="1951990" y="0"/>
                    </a:lnTo>
                    <a:lnTo>
                      <a:pt x="0" y="0"/>
                    </a:lnTo>
                    <a:lnTo>
                      <a:pt x="0" y="965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8" name="Google Shape;658;p48"/>
              <p:cNvSpPr/>
              <p:nvPr/>
            </p:nvSpPr>
            <p:spPr>
              <a:xfrm>
                <a:off x="13955407" y="-751112"/>
                <a:ext cx="6299718" cy="326574"/>
              </a:xfrm>
              <a:custGeom>
                <a:rect b="b" l="l" r="r" t="t"/>
                <a:pathLst>
                  <a:path extrusionOk="0" h="118110" w="2278379">
                    <a:moveTo>
                      <a:pt x="0" y="0"/>
                    </a:moveTo>
                    <a:lnTo>
                      <a:pt x="2278380" y="0"/>
                    </a:lnTo>
                    <a:lnTo>
                      <a:pt x="2278380" y="118110"/>
                    </a:lnTo>
                    <a:lnTo>
                      <a:pt x="0" y="1181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9" name="Google Shape;659;p48"/>
              <p:cNvSpPr/>
              <p:nvPr/>
            </p:nvSpPr>
            <p:spPr>
              <a:xfrm>
                <a:off x="13955407" y="-954846"/>
                <a:ext cx="6299721" cy="203667"/>
              </a:xfrm>
              <a:custGeom>
                <a:rect b="b" l="l" r="r" t="t"/>
                <a:pathLst>
                  <a:path extrusionOk="0" h="73659" w="2278380">
                    <a:moveTo>
                      <a:pt x="2177415" y="0"/>
                    </a:moveTo>
                    <a:lnTo>
                      <a:pt x="2060575" y="0"/>
                    </a:lnTo>
                    <a:lnTo>
                      <a:pt x="1139190" y="0"/>
                    </a:lnTo>
                    <a:lnTo>
                      <a:pt x="218440" y="0"/>
                    </a:lnTo>
                    <a:lnTo>
                      <a:pt x="101600" y="0"/>
                    </a:lnTo>
                    <a:lnTo>
                      <a:pt x="0" y="73660"/>
                    </a:lnTo>
                    <a:lnTo>
                      <a:pt x="1139190" y="73660"/>
                    </a:lnTo>
                    <a:lnTo>
                      <a:pt x="2278380" y="736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p48"/>
              <p:cNvSpPr/>
              <p:nvPr/>
            </p:nvSpPr>
            <p:spPr>
              <a:xfrm>
                <a:off x="18412984" y="-867030"/>
                <a:ext cx="642580" cy="115878"/>
              </a:xfrm>
              <a:custGeom>
                <a:rect b="b" l="l" r="r" t="t"/>
                <a:pathLst>
                  <a:path extrusionOk="0" h="41909" w="232398">
                    <a:moveTo>
                      <a:pt x="22213" y="41910"/>
                    </a:moveTo>
                    <a:lnTo>
                      <a:pt x="1258" y="11430"/>
                    </a:lnTo>
                    <a:cubicBezTo>
                      <a:pt x="-1917" y="6985"/>
                      <a:pt x="1258" y="0"/>
                      <a:pt x="6973" y="0"/>
                    </a:cubicBezTo>
                    <a:lnTo>
                      <a:pt x="179058" y="0"/>
                    </a:lnTo>
                    <a:cubicBezTo>
                      <a:pt x="186043" y="0"/>
                      <a:pt x="192393" y="2540"/>
                      <a:pt x="197473" y="7620"/>
                    </a:cubicBezTo>
                    <a:lnTo>
                      <a:pt x="232398" y="41910"/>
                    </a:lnTo>
                    <a:lnTo>
                      <a:pt x="22213" y="419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48"/>
              <p:cNvSpPr/>
              <p:nvPr/>
            </p:nvSpPr>
            <p:spPr>
              <a:xfrm>
                <a:off x="17545330" y="-687885"/>
                <a:ext cx="2542509" cy="59694"/>
              </a:xfrm>
              <a:custGeom>
                <a:rect b="b" l="l" r="r" t="t"/>
                <a:pathLst>
                  <a:path extrusionOk="0" h="21589" w="919533">
                    <a:moveTo>
                      <a:pt x="909320" y="21590"/>
                    </a:moveTo>
                    <a:lnTo>
                      <a:pt x="10795" y="21590"/>
                    </a:lnTo>
                    <a:cubicBezTo>
                      <a:pt x="4445" y="21590"/>
                      <a:pt x="0" y="16510"/>
                      <a:pt x="0" y="10795"/>
                    </a:cubicBezTo>
                    <a:lnTo>
                      <a:pt x="0" y="10795"/>
                    </a:lnTo>
                    <a:cubicBezTo>
                      <a:pt x="0" y="4445"/>
                      <a:pt x="5080" y="0"/>
                      <a:pt x="10795" y="0"/>
                    </a:cubicBezTo>
                    <a:lnTo>
                      <a:pt x="908685" y="0"/>
                    </a:lnTo>
                    <a:cubicBezTo>
                      <a:pt x="915035" y="0"/>
                      <a:pt x="919480" y="5080"/>
                      <a:pt x="919480" y="10795"/>
                    </a:cubicBezTo>
                    <a:lnTo>
                      <a:pt x="919480" y="10795"/>
                    </a:lnTo>
                    <a:cubicBezTo>
                      <a:pt x="920115" y="16510"/>
                      <a:pt x="915035" y="21590"/>
                      <a:pt x="909320" y="215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48"/>
              <p:cNvSpPr/>
              <p:nvPr/>
            </p:nvSpPr>
            <p:spPr>
              <a:xfrm>
                <a:off x="14088885" y="-687885"/>
                <a:ext cx="2542509" cy="59694"/>
              </a:xfrm>
              <a:custGeom>
                <a:rect b="b" l="l" r="r" t="t"/>
                <a:pathLst>
                  <a:path extrusionOk="0" h="21589" w="919533">
                    <a:moveTo>
                      <a:pt x="909320" y="21590"/>
                    </a:moveTo>
                    <a:lnTo>
                      <a:pt x="10795" y="21590"/>
                    </a:lnTo>
                    <a:cubicBezTo>
                      <a:pt x="4445" y="21590"/>
                      <a:pt x="0" y="16510"/>
                      <a:pt x="0" y="10795"/>
                    </a:cubicBezTo>
                    <a:lnTo>
                      <a:pt x="0" y="10795"/>
                    </a:lnTo>
                    <a:cubicBezTo>
                      <a:pt x="0" y="4445"/>
                      <a:pt x="5080" y="0"/>
                      <a:pt x="10795" y="0"/>
                    </a:cubicBezTo>
                    <a:lnTo>
                      <a:pt x="908685" y="0"/>
                    </a:lnTo>
                    <a:cubicBezTo>
                      <a:pt x="915035" y="0"/>
                      <a:pt x="919480" y="5080"/>
                      <a:pt x="919480" y="10795"/>
                    </a:cubicBezTo>
                    <a:lnTo>
                      <a:pt x="919480" y="10795"/>
                    </a:lnTo>
                    <a:cubicBezTo>
                      <a:pt x="920115" y="16510"/>
                      <a:pt x="915035" y="21590"/>
                      <a:pt x="909320" y="215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3" name="Google Shape;663;p48"/>
              <p:cNvSpPr/>
              <p:nvPr/>
            </p:nvSpPr>
            <p:spPr>
              <a:xfrm>
                <a:off x="18472666" y="-752869"/>
                <a:ext cx="579464" cy="412607"/>
              </a:xfrm>
              <a:custGeom>
                <a:rect b="b" l="l" r="r" t="t"/>
                <a:pathLst>
                  <a:path extrusionOk="0" h="149225" w="209571">
                    <a:moveTo>
                      <a:pt x="180975" y="149225"/>
                    </a:moveTo>
                    <a:lnTo>
                      <a:pt x="29845" y="149225"/>
                    </a:lnTo>
                    <a:cubicBezTo>
                      <a:pt x="13335" y="149225"/>
                      <a:pt x="0" y="135890"/>
                      <a:pt x="0" y="119380"/>
                    </a:cubicBezTo>
                    <a:lnTo>
                      <a:pt x="0" y="0"/>
                    </a:lnTo>
                    <a:lnTo>
                      <a:pt x="209550" y="0"/>
                    </a:lnTo>
                    <a:lnTo>
                      <a:pt x="209550" y="119380"/>
                    </a:lnTo>
                    <a:cubicBezTo>
                      <a:pt x="210185" y="135890"/>
                      <a:pt x="196850" y="149225"/>
                      <a:pt x="180975" y="1492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4" name="Google Shape;664;p48"/>
              <p:cNvSpPr/>
              <p:nvPr/>
            </p:nvSpPr>
            <p:spPr>
              <a:xfrm>
                <a:off x="15160183" y="-752869"/>
                <a:ext cx="579464" cy="412607"/>
              </a:xfrm>
              <a:custGeom>
                <a:rect b="b" l="l" r="r" t="t"/>
                <a:pathLst>
                  <a:path extrusionOk="0" h="149225" w="209571">
                    <a:moveTo>
                      <a:pt x="29232" y="149225"/>
                    </a:moveTo>
                    <a:lnTo>
                      <a:pt x="179727" y="149225"/>
                    </a:lnTo>
                    <a:cubicBezTo>
                      <a:pt x="196237" y="149225"/>
                      <a:pt x="209572" y="135890"/>
                      <a:pt x="209572" y="119380"/>
                    </a:cubicBezTo>
                    <a:lnTo>
                      <a:pt x="209572" y="0"/>
                    </a:lnTo>
                    <a:lnTo>
                      <a:pt x="22" y="0"/>
                    </a:lnTo>
                    <a:lnTo>
                      <a:pt x="22" y="119380"/>
                    </a:lnTo>
                    <a:cubicBezTo>
                      <a:pt x="-613" y="135890"/>
                      <a:pt x="12722" y="149225"/>
                      <a:pt x="29232" y="1492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5" name="Google Shape;665;p48"/>
              <p:cNvSpPr/>
              <p:nvPr/>
            </p:nvSpPr>
            <p:spPr>
              <a:xfrm>
                <a:off x="15158488" y="-867030"/>
                <a:ext cx="642580" cy="115878"/>
              </a:xfrm>
              <a:custGeom>
                <a:rect b="b" l="l" r="r" t="t"/>
                <a:pathLst>
                  <a:path extrusionOk="0" h="41909" w="232398">
                    <a:moveTo>
                      <a:pt x="210185" y="41910"/>
                    </a:moveTo>
                    <a:lnTo>
                      <a:pt x="231140" y="11430"/>
                    </a:lnTo>
                    <a:cubicBezTo>
                      <a:pt x="234315" y="6985"/>
                      <a:pt x="231140" y="0"/>
                      <a:pt x="225425" y="0"/>
                    </a:cubicBezTo>
                    <a:lnTo>
                      <a:pt x="53340" y="0"/>
                    </a:lnTo>
                    <a:cubicBezTo>
                      <a:pt x="46355" y="0"/>
                      <a:pt x="40005" y="2540"/>
                      <a:pt x="34925" y="7620"/>
                    </a:cubicBezTo>
                    <a:lnTo>
                      <a:pt x="0" y="41910"/>
                    </a:lnTo>
                    <a:lnTo>
                      <a:pt x="210185" y="419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6" name="Google Shape;666;p48"/>
              <p:cNvSpPr/>
              <p:nvPr/>
            </p:nvSpPr>
            <p:spPr>
              <a:xfrm>
                <a:off x="15306019" y="-1912041"/>
                <a:ext cx="172063" cy="182598"/>
              </a:xfrm>
              <a:custGeom>
                <a:rect b="b" l="l" r="r" t="t"/>
                <a:pathLst>
                  <a:path extrusionOk="0" h="66039" w="62229">
                    <a:moveTo>
                      <a:pt x="31115" y="0"/>
                    </a:moveTo>
                    <a:cubicBezTo>
                      <a:pt x="31115" y="31115"/>
                      <a:pt x="5080" y="33020"/>
                      <a:pt x="0" y="33020"/>
                    </a:cubicBezTo>
                    <a:cubicBezTo>
                      <a:pt x="5080" y="33020"/>
                      <a:pt x="31115" y="34925"/>
                      <a:pt x="31115" y="66040"/>
                    </a:cubicBezTo>
                    <a:cubicBezTo>
                      <a:pt x="31115" y="34925"/>
                      <a:pt x="57150" y="33020"/>
                      <a:pt x="62230" y="33020"/>
                    </a:cubicBezTo>
                    <a:cubicBezTo>
                      <a:pt x="57150" y="32385"/>
                      <a:pt x="31115" y="30480"/>
                      <a:pt x="31115"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7" name="Google Shape;667;p48"/>
              <p:cNvSpPr/>
              <p:nvPr/>
            </p:nvSpPr>
            <p:spPr>
              <a:xfrm>
                <a:off x="15304260" y="-1822472"/>
                <a:ext cx="1756" cy="17558"/>
              </a:xfrm>
              <a:custGeom>
                <a:rect b="b" l="l" r="r" t="t"/>
                <a:pathLst>
                  <a:path extrusionOk="0" h="6350" w="635">
                    <a:moveTo>
                      <a:pt x="0" y="0"/>
                    </a:moveTo>
                    <a:cubicBezTo>
                      <a:pt x="0" y="0"/>
                      <a:pt x="0" y="0"/>
                      <a:pt x="635" y="0"/>
                    </a:cubicBezTo>
                    <a:cubicBezTo>
                      <a:pt x="635"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8" name="Google Shape;668;p48"/>
              <p:cNvSpPr/>
              <p:nvPr/>
            </p:nvSpPr>
            <p:spPr>
              <a:xfrm>
                <a:off x="15478136" y="-1822472"/>
                <a:ext cx="1756" cy="17558"/>
              </a:xfrm>
              <a:custGeom>
                <a:rect b="b" l="l" r="r" t="t"/>
                <a:pathLst>
                  <a:path extrusionOk="0" h="6350" w="635">
                    <a:moveTo>
                      <a:pt x="0" y="0"/>
                    </a:moveTo>
                    <a:cubicBezTo>
                      <a:pt x="635" y="0"/>
                      <a:pt x="635" y="0"/>
                      <a:pt x="635" y="0"/>
                    </a:cubicBezTo>
                    <a:cubicBezTo>
                      <a:pt x="635" y="0"/>
                      <a:pt x="635"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9" name="Google Shape;669;p48"/>
              <p:cNvSpPr/>
              <p:nvPr/>
            </p:nvSpPr>
            <p:spPr>
              <a:xfrm>
                <a:off x="17322274" y="-1330701"/>
                <a:ext cx="150997" cy="161531"/>
              </a:xfrm>
              <a:custGeom>
                <a:rect b="b" l="l" r="r" t="t"/>
                <a:pathLst>
                  <a:path extrusionOk="0" h="58420" w="54610">
                    <a:moveTo>
                      <a:pt x="27305" y="0"/>
                    </a:moveTo>
                    <a:cubicBezTo>
                      <a:pt x="27305" y="27305"/>
                      <a:pt x="4445" y="29210"/>
                      <a:pt x="0" y="29210"/>
                    </a:cubicBezTo>
                    <a:cubicBezTo>
                      <a:pt x="4445" y="29210"/>
                      <a:pt x="27305" y="31115"/>
                      <a:pt x="27305" y="58420"/>
                    </a:cubicBezTo>
                    <a:cubicBezTo>
                      <a:pt x="27305" y="31115"/>
                      <a:pt x="50165" y="29210"/>
                      <a:pt x="54610" y="29210"/>
                    </a:cubicBezTo>
                    <a:cubicBezTo>
                      <a:pt x="50165" y="29210"/>
                      <a:pt x="27305" y="27305"/>
                      <a:pt x="27305"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0" name="Google Shape;670;p48"/>
              <p:cNvSpPr/>
              <p:nvPr/>
            </p:nvSpPr>
            <p:spPr>
              <a:xfrm>
                <a:off x="17318765" y="-1249908"/>
                <a:ext cx="1756" cy="17558"/>
              </a:xfrm>
              <a:custGeom>
                <a:rect b="b" l="l" r="r" t="t"/>
                <a:pathLst>
                  <a:path extrusionOk="0" h="6350" w="635">
                    <a:moveTo>
                      <a:pt x="0" y="0"/>
                    </a:moveTo>
                    <a:cubicBezTo>
                      <a:pt x="0" y="0"/>
                      <a:pt x="0" y="0"/>
                      <a:pt x="635" y="0"/>
                    </a:cubicBezTo>
                    <a:cubicBezTo>
                      <a:pt x="635"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1" name="Google Shape;671;p48"/>
              <p:cNvSpPr/>
              <p:nvPr/>
            </p:nvSpPr>
            <p:spPr>
              <a:xfrm>
                <a:off x="17473318" y="-1249908"/>
                <a:ext cx="1756" cy="17558"/>
              </a:xfrm>
              <a:custGeom>
                <a:rect b="b" l="l" r="r" t="t"/>
                <a:pathLst>
                  <a:path extrusionOk="0" h="6350" w="635">
                    <a:moveTo>
                      <a:pt x="0" y="0"/>
                    </a:moveTo>
                    <a:cubicBezTo>
                      <a:pt x="635" y="0"/>
                      <a:pt x="635" y="0"/>
                      <a:pt x="635" y="0"/>
                    </a:cubicBezTo>
                    <a:cubicBezTo>
                      <a:pt x="635" y="0"/>
                      <a:pt x="635"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2" name="Google Shape;672;p48"/>
              <p:cNvSpPr/>
              <p:nvPr/>
            </p:nvSpPr>
            <p:spPr>
              <a:xfrm>
                <a:off x="18996052" y="-1228835"/>
                <a:ext cx="245808" cy="259855"/>
              </a:xfrm>
              <a:custGeom>
                <a:rect b="b" l="l" r="r" t="t"/>
                <a:pathLst>
                  <a:path extrusionOk="0" h="93980" w="88900">
                    <a:moveTo>
                      <a:pt x="44450" y="0"/>
                    </a:moveTo>
                    <a:cubicBezTo>
                      <a:pt x="44450" y="44450"/>
                      <a:pt x="6985" y="46990"/>
                      <a:pt x="0" y="46990"/>
                    </a:cubicBezTo>
                    <a:cubicBezTo>
                      <a:pt x="6985" y="46990"/>
                      <a:pt x="44450" y="50165"/>
                      <a:pt x="44450" y="93980"/>
                    </a:cubicBezTo>
                    <a:cubicBezTo>
                      <a:pt x="44450" y="49530"/>
                      <a:pt x="81280" y="46990"/>
                      <a:pt x="88900" y="46990"/>
                    </a:cubicBezTo>
                    <a:cubicBezTo>
                      <a:pt x="81280" y="46990"/>
                      <a:pt x="44450" y="44450"/>
                      <a:pt x="44450"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3" name="Google Shape;673;p48"/>
              <p:cNvSpPr/>
              <p:nvPr/>
            </p:nvSpPr>
            <p:spPr>
              <a:xfrm>
                <a:off x="18992537" y="-1097111"/>
                <a:ext cx="3512" cy="17558"/>
              </a:xfrm>
              <a:custGeom>
                <a:rect b="b" l="l" r="r" t="t"/>
                <a:pathLst>
                  <a:path extrusionOk="0" h="6350" w="1270">
                    <a:moveTo>
                      <a:pt x="0" y="0"/>
                    </a:moveTo>
                    <a:cubicBezTo>
                      <a:pt x="0" y="0"/>
                      <a:pt x="635" y="0"/>
                      <a:pt x="1270" y="0"/>
                    </a:cubicBezTo>
                    <a:cubicBezTo>
                      <a:pt x="635" y="0"/>
                      <a:pt x="0"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4" name="Google Shape;674;p48"/>
              <p:cNvSpPr/>
              <p:nvPr/>
            </p:nvSpPr>
            <p:spPr>
              <a:xfrm>
                <a:off x="17257763" y="-1693461"/>
                <a:ext cx="3509" cy="17558"/>
              </a:xfrm>
              <a:custGeom>
                <a:rect b="b" l="l" r="r" t="t"/>
                <a:pathLst>
                  <a:path extrusionOk="0" h="6350" w="1269">
                    <a:moveTo>
                      <a:pt x="0" y="0"/>
                    </a:moveTo>
                    <a:cubicBezTo>
                      <a:pt x="635" y="0"/>
                      <a:pt x="1270" y="0"/>
                      <a:pt x="1270" y="0"/>
                    </a:cubicBezTo>
                    <a:cubicBezTo>
                      <a:pt x="1270" y="0"/>
                      <a:pt x="635" y="0"/>
                      <a:pt x="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75" name="Google Shape;675;p48"/>
            <p:cNvSpPr/>
            <p:nvPr/>
          </p:nvSpPr>
          <p:spPr>
            <a:xfrm>
              <a:off x="3353534" y="534998"/>
              <a:ext cx="564614" cy="560434"/>
            </a:xfrm>
            <a:custGeom>
              <a:rect b="b" l="l" r="r" t="t"/>
              <a:pathLst>
                <a:path extrusionOk="0" h="222174" w="223831">
                  <a:moveTo>
                    <a:pt x="55021" y="222175"/>
                  </a:moveTo>
                  <a:cubicBezTo>
                    <a:pt x="55021" y="222175"/>
                    <a:pt x="263936" y="201855"/>
                    <a:pt x="216946" y="112320"/>
                  </a:cubicBezTo>
                  <a:cubicBezTo>
                    <a:pt x="180116" y="44375"/>
                    <a:pt x="107091" y="97715"/>
                    <a:pt x="107091" y="97715"/>
                  </a:cubicBezTo>
                  <a:cubicBezTo>
                    <a:pt x="107091" y="97715"/>
                    <a:pt x="96296" y="16435"/>
                    <a:pt x="43591" y="1195"/>
                  </a:cubicBezTo>
                  <a:cubicBezTo>
                    <a:pt x="-8479" y="-15315"/>
                    <a:pt x="-24354" y="143435"/>
                    <a:pt x="55021" y="2221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6" name="Google Shape;676;p48"/>
            <p:cNvSpPr/>
            <p:nvPr/>
          </p:nvSpPr>
          <p:spPr>
            <a:xfrm flipH="1">
              <a:off x="1048014" y="1345260"/>
              <a:ext cx="347870" cy="431370"/>
            </a:xfrm>
            <a:custGeom>
              <a:rect b="b" l="l" r="r" t="t"/>
              <a:pathLst>
                <a:path extrusionOk="0" h="171009" w="137907">
                  <a:moveTo>
                    <a:pt x="22653" y="171010"/>
                  </a:moveTo>
                  <a:cubicBezTo>
                    <a:pt x="22653" y="171010"/>
                    <a:pt x="156638" y="153230"/>
                    <a:pt x="135683" y="84650"/>
                  </a:cubicBezTo>
                  <a:cubicBezTo>
                    <a:pt x="118538" y="32580"/>
                    <a:pt x="67738" y="74490"/>
                    <a:pt x="67738" y="74490"/>
                  </a:cubicBezTo>
                  <a:cubicBezTo>
                    <a:pt x="67738" y="74490"/>
                    <a:pt x="68373" y="11625"/>
                    <a:pt x="36623" y="830"/>
                  </a:cubicBezTo>
                  <a:cubicBezTo>
                    <a:pt x="4873" y="-11235"/>
                    <a:pt x="-19892" y="111319"/>
                    <a:pt x="22653" y="1710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77" name="Google Shape;677;p48"/>
          <p:cNvSpPr/>
          <p:nvPr/>
        </p:nvSpPr>
        <p:spPr>
          <a:xfrm>
            <a:off x="5633653" y="2606790"/>
            <a:ext cx="591000" cy="59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678" name="Google Shape;678;p48"/>
          <p:cNvGrpSpPr/>
          <p:nvPr/>
        </p:nvGrpSpPr>
        <p:grpSpPr>
          <a:xfrm>
            <a:off x="5792344" y="2785095"/>
            <a:ext cx="273612" cy="234428"/>
            <a:chOff x="5706494" y="2992470"/>
            <a:chExt cx="273612" cy="234428"/>
          </a:xfrm>
        </p:grpSpPr>
        <p:sp>
          <p:nvSpPr>
            <p:cNvPr id="679" name="Google Shape;679;p48"/>
            <p:cNvSpPr/>
            <p:nvPr/>
          </p:nvSpPr>
          <p:spPr>
            <a:xfrm>
              <a:off x="5726429" y="3079895"/>
              <a:ext cx="49330" cy="146511"/>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5706494" y="2992470"/>
              <a:ext cx="69266" cy="59478"/>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5823609" y="3079862"/>
              <a:ext cx="156497" cy="147036"/>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48"/>
          <p:cNvSpPr/>
          <p:nvPr/>
        </p:nvSpPr>
        <p:spPr>
          <a:xfrm>
            <a:off x="4917444" y="2606790"/>
            <a:ext cx="591000" cy="59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3" name="Google Shape;683;p48"/>
          <p:cNvSpPr/>
          <p:nvPr/>
        </p:nvSpPr>
        <p:spPr>
          <a:xfrm>
            <a:off x="5118398" y="2766083"/>
            <a:ext cx="189101" cy="272434"/>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7066069" y="2606790"/>
            <a:ext cx="591000" cy="59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sp>
        <p:nvSpPr>
          <p:cNvPr id="685" name="Google Shape;685;p48"/>
          <p:cNvSpPr/>
          <p:nvPr/>
        </p:nvSpPr>
        <p:spPr>
          <a:xfrm>
            <a:off x="7224753" y="2766110"/>
            <a:ext cx="238944" cy="272379"/>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6349861" y="2606790"/>
            <a:ext cx="591000" cy="59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mo"/>
              <a:ea typeface="Arimo"/>
              <a:cs typeface="Arimo"/>
              <a:sym typeface="Arimo"/>
            </a:endParaRPr>
          </a:p>
        </p:txBody>
      </p:sp>
      <p:grpSp>
        <p:nvGrpSpPr>
          <p:cNvPr id="687" name="Google Shape;687;p48"/>
          <p:cNvGrpSpPr/>
          <p:nvPr/>
        </p:nvGrpSpPr>
        <p:grpSpPr>
          <a:xfrm>
            <a:off x="6507750" y="2764698"/>
            <a:ext cx="275209" cy="275191"/>
            <a:chOff x="6421900" y="2972073"/>
            <a:chExt cx="275209" cy="275191"/>
          </a:xfrm>
        </p:grpSpPr>
        <p:sp>
          <p:nvSpPr>
            <p:cNvPr id="688" name="Google Shape;688;p48"/>
            <p:cNvSpPr/>
            <p:nvPr/>
          </p:nvSpPr>
          <p:spPr>
            <a:xfrm>
              <a:off x="6485777" y="3035967"/>
              <a:ext cx="147444" cy="147444"/>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6421900" y="2972073"/>
              <a:ext cx="275209" cy="275191"/>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6612163" y="3014903"/>
              <a:ext cx="42127" cy="42145"/>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8"/>
          <p:cNvSpPr/>
          <p:nvPr/>
        </p:nvSpPr>
        <p:spPr>
          <a:xfrm rot="2149554">
            <a:off x="218955" y="-1138527"/>
            <a:ext cx="2062792" cy="4708383"/>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9"/>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697" name="Google Shape;697;p49"/>
          <p:cNvGrpSpPr/>
          <p:nvPr/>
        </p:nvGrpSpPr>
        <p:grpSpPr>
          <a:xfrm>
            <a:off x="753167" y="3111421"/>
            <a:ext cx="2533585" cy="1443806"/>
            <a:chOff x="-694182" y="1946095"/>
            <a:chExt cx="3880510" cy="2211712"/>
          </a:xfrm>
        </p:grpSpPr>
        <p:sp>
          <p:nvSpPr>
            <p:cNvPr id="698" name="Google Shape;698;p49"/>
            <p:cNvSpPr/>
            <p:nvPr/>
          </p:nvSpPr>
          <p:spPr>
            <a:xfrm>
              <a:off x="-95453" y="1946096"/>
              <a:ext cx="2459979" cy="2211712"/>
            </a:xfrm>
            <a:custGeom>
              <a:rect b="b" l="l" r="r" t="t"/>
              <a:pathLst>
                <a:path extrusionOk="0" h="2939152" w="3269075">
                  <a:moveTo>
                    <a:pt x="1631936" y="701412"/>
                  </a:moveTo>
                  <a:lnTo>
                    <a:pt x="1631936" y="701412"/>
                  </a:lnTo>
                  <a:cubicBezTo>
                    <a:pt x="1631936" y="701412"/>
                    <a:pt x="1626856" y="453127"/>
                    <a:pt x="1847836" y="227067"/>
                  </a:cubicBezTo>
                  <a:cubicBezTo>
                    <a:pt x="2024366" y="46727"/>
                    <a:pt x="2340596" y="-46618"/>
                    <a:pt x="2619996" y="23232"/>
                  </a:cubicBezTo>
                  <a:cubicBezTo>
                    <a:pt x="3004806" y="119752"/>
                    <a:pt x="3339451" y="423282"/>
                    <a:pt x="3256266" y="1022087"/>
                  </a:cubicBezTo>
                  <a:cubicBezTo>
                    <a:pt x="3126091" y="1961887"/>
                    <a:pt x="1677021" y="2939152"/>
                    <a:pt x="1677021" y="2939152"/>
                  </a:cubicBezTo>
                  <a:lnTo>
                    <a:pt x="1677021" y="2939152"/>
                  </a:lnTo>
                  <a:lnTo>
                    <a:pt x="1677021" y="2939152"/>
                  </a:lnTo>
                  <a:cubicBezTo>
                    <a:pt x="1677021" y="2939152"/>
                    <a:pt x="189216" y="2022212"/>
                    <a:pt x="20941" y="1088762"/>
                  </a:cubicBezTo>
                  <a:cubicBezTo>
                    <a:pt x="-86374" y="493767"/>
                    <a:pt x="234936" y="176267"/>
                    <a:pt x="615936" y="64507"/>
                  </a:cubicBezTo>
                  <a:cubicBezTo>
                    <a:pt x="892796" y="-16773"/>
                    <a:pt x="1212201" y="63237"/>
                    <a:pt x="1395716" y="236592"/>
                  </a:cubicBezTo>
                  <a:cubicBezTo>
                    <a:pt x="1626856" y="453127"/>
                    <a:pt x="1631936" y="701412"/>
                    <a:pt x="1631936" y="70141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9" name="Google Shape;699;p49"/>
            <p:cNvSpPr/>
            <p:nvPr/>
          </p:nvSpPr>
          <p:spPr>
            <a:xfrm>
              <a:off x="-95453" y="1946095"/>
              <a:ext cx="2456464" cy="1769787"/>
            </a:xfrm>
            <a:custGeom>
              <a:rect b="b" l="l" r="r" t="t"/>
              <a:pathLst>
                <a:path extrusionOk="0" h="5362992" w="7443830">
                  <a:moveTo>
                    <a:pt x="5848728" y="4092812"/>
                  </a:moveTo>
                  <a:cubicBezTo>
                    <a:pt x="5871860" y="4092812"/>
                    <a:pt x="5873308" y="4162217"/>
                    <a:pt x="5873308" y="4192581"/>
                  </a:cubicBezTo>
                  <a:cubicBezTo>
                    <a:pt x="5880538" y="4224391"/>
                    <a:pt x="5884876" y="4263431"/>
                    <a:pt x="5883430" y="4295241"/>
                  </a:cubicBezTo>
                  <a:cubicBezTo>
                    <a:pt x="5879090" y="4293796"/>
                    <a:pt x="5870416" y="4285120"/>
                    <a:pt x="5861741" y="4285120"/>
                  </a:cubicBezTo>
                  <a:cubicBezTo>
                    <a:pt x="5837160" y="4406578"/>
                    <a:pt x="5819809" y="4795531"/>
                    <a:pt x="5631839" y="4717451"/>
                  </a:cubicBezTo>
                  <a:cubicBezTo>
                    <a:pt x="5579786" y="4675519"/>
                    <a:pt x="5602921" y="4607561"/>
                    <a:pt x="5576894" y="4548278"/>
                  </a:cubicBezTo>
                  <a:cubicBezTo>
                    <a:pt x="5620272" y="4377659"/>
                    <a:pt x="5663650" y="4166554"/>
                    <a:pt x="5848728" y="4092812"/>
                  </a:cubicBezTo>
                  <a:close/>
                  <a:moveTo>
                    <a:pt x="6067061" y="2951974"/>
                  </a:moveTo>
                  <a:cubicBezTo>
                    <a:pt x="6054047" y="3005475"/>
                    <a:pt x="5980305" y="3050299"/>
                    <a:pt x="5970183" y="2967881"/>
                  </a:cubicBezTo>
                  <a:lnTo>
                    <a:pt x="5987534" y="2960652"/>
                  </a:lnTo>
                  <a:cubicBezTo>
                    <a:pt x="6004886" y="2950530"/>
                    <a:pt x="6042480" y="2950530"/>
                    <a:pt x="6067061" y="2951974"/>
                  </a:cubicBezTo>
                  <a:close/>
                  <a:moveTo>
                    <a:pt x="1146589" y="2801603"/>
                  </a:moveTo>
                  <a:cubicBezTo>
                    <a:pt x="1207316" y="2816062"/>
                    <a:pt x="1255033" y="2865224"/>
                    <a:pt x="1294071" y="2915831"/>
                  </a:cubicBezTo>
                  <a:cubicBezTo>
                    <a:pt x="1246355" y="2866670"/>
                    <a:pt x="1161048" y="2936074"/>
                    <a:pt x="1146589" y="2855102"/>
                  </a:cubicBezTo>
                  <a:cubicBezTo>
                    <a:pt x="1145141" y="2840643"/>
                    <a:pt x="1153819" y="2830521"/>
                    <a:pt x="1163938" y="2826184"/>
                  </a:cubicBezTo>
                  <a:cubicBezTo>
                    <a:pt x="1156708" y="2817508"/>
                    <a:pt x="1156708" y="2810278"/>
                    <a:pt x="1146589" y="2801603"/>
                  </a:cubicBezTo>
                  <a:close/>
                  <a:moveTo>
                    <a:pt x="1387245" y="2749797"/>
                  </a:moveTo>
                  <a:cubicBezTo>
                    <a:pt x="1466681" y="2750272"/>
                    <a:pt x="1545303" y="2835943"/>
                    <a:pt x="1635312" y="2869561"/>
                  </a:cubicBezTo>
                  <a:cubicBezTo>
                    <a:pt x="1625189" y="2899925"/>
                    <a:pt x="1604947" y="2894142"/>
                    <a:pt x="1589042" y="2895587"/>
                  </a:cubicBezTo>
                  <a:cubicBezTo>
                    <a:pt x="1610731" y="2917276"/>
                    <a:pt x="1610731" y="2917276"/>
                    <a:pt x="1635312" y="2940411"/>
                  </a:cubicBezTo>
                  <a:cubicBezTo>
                    <a:pt x="1539881" y="2847872"/>
                    <a:pt x="1408301" y="2921614"/>
                    <a:pt x="1291181" y="2876790"/>
                  </a:cubicBezTo>
                  <a:cubicBezTo>
                    <a:pt x="1266601" y="2853656"/>
                    <a:pt x="1285397" y="2805940"/>
                    <a:pt x="1307087" y="2782805"/>
                  </a:cubicBezTo>
                  <a:cubicBezTo>
                    <a:pt x="1334198" y="2758947"/>
                    <a:pt x="1360766" y="2749639"/>
                    <a:pt x="1387245" y="2749797"/>
                  </a:cubicBezTo>
                  <a:close/>
                  <a:moveTo>
                    <a:pt x="1343235" y="2594835"/>
                  </a:moveTo>
                  <a:cubicBezTo>
                    <a:pt x="1372153" y="2688820"/>
                    <a:pt x="1330222" y="2759670"/>
                    <a:pt x="1265155" y="2807386"/>
                  </a:cubicBezTo>
                  <a:cubicBezTo>
                    <a:pt x="1153819" y="2856547"/>
                    <a:pt x="1120562" y="2716293"/>
                    <a:pt x="1049712" y="2700387"/>
                  </a:cubicBezTo>
                  <a:lnTo>
                    <a:pt x="1007780" y="2701833"/>
                  </a:lnTo>
                  <a:cubicBezTo>
                    <a:pt x="1007780" y="2719184"/>
                    <a:pt x="1007780" y="2719184"/>
                    <a:pt x="1009226" y="2742319"/>
                  </a:cubicBezTo>
                  <a:cubicBezTo>
                    <a:pt x="961510" y="2720630"/>
                    <a:pt x="915241" y="2720630"/>
                    <a:pt x="868972" y="2722076"/>
                  </a:cubicBezTo>
                  <a:cubicBezTo>
                    <a:pt x="947052" y="2532660"/>
                    <a:pt x="1140805" y="2645442"/>
                    <a:pt x="1282505" y="2713401"/>
                  </a:cubicBezTo>
                  <a:cubicBezTo>
                    <a:pt x="1301302" y="2665685"/>
                    <a:pt x="1346126" y="2641104"/>
                    <a:pt x="1343235" y="2594835"/>
                  </a:cubicBezTo>
                  <a:close/>
                  <a:moveTo>
                    <a:pt x="6733089" y="2581100"/>
                  </a:moveTo>
                  <a:cubicBezTo>
                    <a:pt x="6732547" y="2580377"/>
                    <a:pt x="6728571" y="2583269"/>
                    <a:pt x="6720618" y="2589052"/>
                  </a:cubicBezTo>
                  <a:lnTo>
                    <a:pt x="6724956" y="2594836"/>
                  </a:lnTo>
                  <a:cubicBezTo>
                    <a:pt x="6730740" y="2586160"/>
                    <a:pt x="6733632" y="2581823"/>
                    <a:pt x="6733089" y="2581100"/>
                  </a:cubicBezTo>
                  <a:close/>
                  <a:moveTo>
                    <a:pt x="1146585" y="2457472"/>
                  </a:moveTo>
                  <a:cubicBezTo>
                    <a:pt x="1150923" y="2464701"/>
                    <a:pt x="1175503" y="2464701"/>
                    <a:pt x="1165382" y="2458918"/>
                  </a:cubicBezTo>
                  <a:cubicBezTo>
                    <a:pt x="1159598" y="2454580"/>
                    <a:pt x="1152368" y="2454580"/>
                    <a:pt x="1146585" y="2457472"/>
                  </a:cubicBezTo>
                  <a:close/>
                  <a:moveTo>
                    <a:pt x="5344099" y="2302760"/>
                  </a:moveTo>
                  <a:cubicBezTo>
                    <a:pt x="5417841" y="2487838"/>
                    <a:pt x="5400490" y="2722077"/>
                    <a:pt x="5560987" y="2869561"/>
                  </a:cubicBezTo>
                  <a:cubicBezTo>
                    <a:pt x="5576893" y="2884021"/>
                    <a:pt x="5585568" y="2912939"/>
                    <a:pt x="5595690" y="2930290"/>
                  </a:cubicBezTo>
                  <a:cubicBezTo>
                    <a:pt x="5539299" y="2719185"/>
                    <a:pt x="5442422" y="2510972"/>
                    <a:pt x="5344099" y="2302760"/>
                  </a:cubicBezTo>
                  <a:close/>
                  <a:moveTo>
                    <a:pt x="5841497" y="2150940"/>
                  </a:moveTo>
                  <a:cubicBezTo>
                    <a:pt x="5816916" y="2246369"/>
                    <a:pt x="5889212" y="2295531"/>
                    <a:pt x="5954279" y="2334571"/>
                  </a:cubicBezTo>
                  <a:cubicBezTo>
                    <a:pt x="5960062" y="2360598"/>
                    <a:pt x="5948495" y="2383732"/>
                    <a:pt x="5945603" y="2406867"/>
                  </a:cubicBezTo>
                  <a:cubicBezTo>
                    <a:pt x="6010670" y="2415543"/>
                    <a:pt x="6059831" y="2415543"/>
                    <a:pt x="6084412" y="2344692"/>
                  </a:cubicBezTo>
                  <a:cubicBezTo>
                    <a:pt x="5962954" y="2320112"/>
                    <a:pt x="5913793" y="2224681"/>
                    <a:pt x="5841497" y="2150940"/>
                  </a:cubicBezTo>
                  <a:close/>
                  <a:moveTo>
                    <a:pt x="4986050" y="1886693"/>
                  </a:moveTo>
                  <a:cubicBezTo>
                    <a:pt x="5014065" y="1887055"/>
                    <a:pt x="5042622" y="1894285"/>
                    <a:pt x="5073710" y="1908022"/>
                  </a:cubicBezTo>
                  <a:cubicBezTo>
                    <a:pt x="5053467" y="1923925"/>
                    <a:pt x="5024548" y="1958629"/>
                    <a:pt x="4999968" y="1947060"/>
                  </a:cubicBezTo>
                  <a:cubicBezTo>
                    <a:pt x="4975387" y="1954289"/>
                    <a:pt x="4926225" y="1925371"/>
                    <a:pt x="4901645" y="1906574"/>
                  </a:cubicBezTo>
                  <a:cubicBezTo>
                    <a:pt x="4930563" y="1892839"/>
                    <a:pt x="4958036" y="1886332"/>
                    <a:pt x="4986050" y="1886693"/>
                  </a:cubicBezTo>
                  <a:close/>
                  <a:moveTo>
                    <a:pt x="4972497" y="1863197"/>
                  </a:moveTo>
                  <a:cubicBezTo>
                    <a:pt x="4976835" y="1864644"/>
                    <a:pt x="4981173" y="1864644"/>
                    <a:pt x="4985511" y="1866090"/>
                  </a:cubicBezTo>
                  <a:lnTo>
                    <a:pt x="4962376" y="1867536"/>
                  </a:lnTo>
                  <a:cubicBezTo>
                    <a:pt x="4965269" y="1866090"/>
                    <a:pt x="4969606" y="1864644"/>
                    <a:pt x="4972497" y="1863197"/>
                  </a:cubicBezTo>
                  <a:close/>
                  <a:moveTo>
                    <a:pt x="5018768" y="1848739"/>
                  </a:moveTo>
                  <a:cubicBezTo>
                    <a:pt x="5005755" y="1864644"/>
                    <a:pt x="4992741" y="1866090"/>
                    <a:pt x="4979727" y="1858860"/>
                  </a:cubicBezTo>
                  <a:cubicBezTo>
                    <a:pt x="4992741" y="1854523"/>
                    <a:pt x="5005755" y="1851630"/>
                    <a:pt x="5018768" y="1848739"/>
                  </a:cubicBezTo>
                  <a:close/>
                  <a:moveTo>
                    <a:pt x="4194590" y="1662214"/>
                  </a:moveTo>
                  <a:cubicBezTo>
                    <a:pt x="4196035" y="1689687"/>
                    <a:pt x="4223507" y="1722944"/>
                    <a:pt x="4177239" y="1743187"/>
                  </a:cubicBezTo>
                  <a:cubicBezTo>
                    <a:pt x="4158441" y="1744632"/>
                    <a:pt x="4135305" y="1714268"/>
                    <a:pt x="4120846" y="1699809"/>
                  </a:cubicBezTo>
                  <a:cubicBezTo>
                    <a:pt x="4142536" y="1675228"/>
                    <a:pt x="4168563" y="1673782"/>
                    <a:pt x="4194590" y="1662214"/>
                  </a:cubicBezTo>
                  <a:close/>
                  <a:moveTo>
                    <a:pt x="4953700" y="1630408"/>
                  </a:moveTo>
                  <a:cubicBezTo>
                    <a:pt x="4859715" y="1656435"/>
                    <a:pt x="5023104" y="1751865"/>
                    <a:pt x="4932011" y="1808256"/>
                  </a:cubicBezTo>
                  <a:cubicBezTo>
                    <a:pt x="4930565" y="1809702"/>
                    <a:pt x="4930565" y="1811148"/>
                    <a:pt x="4930565" y="1812594"/>
                  </a:cubicBezTo>
                  <a:cubicBezTo>
                    <a:pt x="4949362" y="1829945"/>
                    <a:pt x="4965267" y="1848741"/>
                    <a:pt x="4979726" y="1857418"/>
                  </a:cubicBezTo>
                  <a:cubicBezTo>
                    <a:pt x="4976835" y="1857418"/>
                    <a:pt x="4973943" y="1858864"/>
                    <a:pt x="4971052" y="1860309"/>
                  </a:cubicBezTo>
                  <a:cubicBezTo>
                    <a:pt x="4865498" y="1834282"/>
                    <a:pt x="4811999" y="1748974"/>
                    <a:pt x="4762838" y="1656435"/>
                  </a:cubicBezTo>
                  <a:cubicBezTo>
                    <a:pt x="4765730" y="1663663"/>
                    <a:pt x="4768622" y="1672340"/>
                    <a:pt x="4770068" y="1681015"/>
                  </a:cubicBezTo>
                  <a:cubicBezTo>
                    <a:pt x="4746933" y="1682461"/>
                    <a:pt x="4722352" y="1659326"/>
                    <a:pt x="4699217" y="1659326"/>
                  </a:cubicBezTo>
                  <a:cubicBezTo>
                    <a:pt x="4725244" y="1753311"/>
                    <a:pt x="4678974" y="1824162"/>
                    <a:pt x="4634151" y="1895011"/>
                  </a:cubicBezTo>
                  <a:cubicBezTo>
                    <a:pt x="4464978" y="1647759"/>
                    <a:pt x="4443289" y="2153831"/>
                    <a:pt x="4803324" y="2149494"/>
                  </a:cubicBezTo>
                  <a:cubicBezTo>
                    <a:pt x="4777298" y="2080090"/>
                    <a:pt x="4823567" y="2032375"/>
                    <a:pt x="4897309" y="2026591"/>
                  </a:cubicBezTo>
                  <a:lnTo>
                    <a:pt x="4936349" y="2023699"/>
                  </a:lnTo>
                  <a:cubicBezTo>
                    <a:pt x="5014428" y="2145156"/>
                    <a:pt x="5156129" y="2095996"/>
                    <a:pt x="5277586" y="2093103"/>
                  </a:cubicBezTo>
                  <a:cubicBezTo>
                    <a:pt x="5276141" y="2046833"/>
                    <a:pt x="5276141" y="1999118"/>
                    <a:pt x="5274695" y="1952849"/>
                  </a:cubicBezTo>
                  <a:cubicBezTo>
                    <a:pt x="5274695" y="1975983"/>
                    <a:pt x="5300721" y="1999118"/>
                    <a:pt x="5300721" y="2022253"/>
                  </a:cubicBezTo>
                  <a:cubicBezTo>
                    <a:pt x="5374463" y="1974538"/>
                    <a:pt x="5346991" y="1905133"/>
                    <a:pt x="5345545" y="1834282"/>
                  </a:cubicBezTo>
                  <a:cubicBezTo>
                    <a:pt x="5322410" y="1880552"/>
                    <a:pt x="5325302" y="1997672"/>
                    <a:pt x="5225533" y="1929714"/>
                  </a:cubicBezTo>
                  <a:cubicBezTo>
                    <a:pt x="5250114" y="1906579"/>
                    <a:pt x="5250114" y="1906579"/>
                    <a:pt x="5273249" y="1881998"/>
                  </a:cubicBezTo>
                  <a:cubicBezTo>
                    <a:pt x="5192277" y="1863202"/>
                    <a:pt x="5111305" y="1829945"/>
                    <a:pt x="5018766" y="1847295"/>
                  </a:cubicBezTo>
                  <a:cubicBezTo>
                    <a:pt x="5027442" y="1837174"/>
                    <a:pt x="5036117" y="1824162"/>
                    <a:pt x="5046239" y="1802473"/>
                  </a:cubicBezTo>
                  <a:cubicBezTo>
                    <a:pt x="4975389" y="1777891"/>
                    <a:pt x="5070820" y="1628961"/>
                    <a:pt x="4953700" y="1630408"/>
                  </a:cubicBezTo>
                  <a:close/>
                  <a:moveTo>
                    <a:pt x="688227" y="1571118"/>
                  </a:moveTo>
                  <a:cubicBezTo>
                    <a:pt x="685335" y="1610161"/>
                    <a:pt x="672322" y="1659322"/>
                    <a:pt x="686781" y="1685349"/>
                  </a:cubicBezTo>
                  <a:cubicBezTo>
                    <a:pt x="696903" y="1657873"/>
                    <a:pt x="688227" y="1601485"/>
                    <a:pt x="688227" y="1571118"/>
                  </a:cubicBezTo>
                  <a:close/>
                  <a:moveTo>
                    <a:pt x="4399005" y="1481495"/>
                  </a:moveTo>
                  <a:cubicBezTo>
                    <a:pt x="4404066" y="1479665"/>
                    <a:pt x="4407861" y="1480026"/>
                    <a:pt x="4410030" y="1484363"/>
                  </a:cubicBezTo>
                  <a:cubicBezTo>
                    <a:pt x="4446178" y="1498822"/>
                    <a:pt x="4412922" y="1562443"/>
                    <a:pt x="4430273" y="1597147"/>
                  </a:cubicBezTo>
                  <a:cubicBezTo>
                    <a:pt x="4505461" y="1792346"/>
                    <a:pt x="4320383" y="1844396"/>
                    <a:pt x="4356531" y="1560999"/>
                  </a:cubicBezTo>
                  <a:cubicBezTo>
                    <a:pt x="4353639" y="1545092"/>
                    <a:pt x="4336288" y="1521957"/>
                    <a:pt x="4329059" y="1508944"/>
                  </a:cubicBezTo>
                  <a:cubicBezTo>
                    <a:pt x="4357254" y="1512197"/>
                    <a:pt x="4383823" y="1486985"/>
                    <a:pt x="4399005" y="1481495"/>
                  </a:cubicBezTo>
                  <a:close/>
                  <a:moveTo>
                    <a:pt x="4356613" y="1465408"/>
                  </a:moveTo>
                  <a:cubicBezTo>
                    <a:pt x="4221006" y="1462727"/>
                    <a:pt x="4120131" y="1664929"/>
                    <a:pt x="3979150" y="1886336"/>
                  </a:cubicBezTo>
                  <a:cubicBezTo>
                    <a:pt x="3956016" y="1886336"/>
                    <a:pt x="3908301" y="1887782"/>
                    <a:pt x="3893840" y="1908025"/>
                  </a:cubicBezTo>
                  <a:cubicBezTo>
                    <a:pt x="3892394" y="1909470"/>
                    <a:pt x="3889503" y="1910917"/>
                    <a:pt x="3888057" y="1912362"/>
                  </a:cubicBezTo>
                  <a:cubicBezTo>
                    <a:pt x="4142541" y="1883444"/>
                    <a:pt x="4398465" y="1783676"/>
                    <a:pt x="4654394" y="1731622"/>
                  </a:cubicBezTo>
                  <a:cubicBezTo>
                    <a:pt x="4531852" y="1542388"/>
                    <a:pt x="4437980" y="1467019"/>
                    <a:pt x="4356613" y="1465408"/>
                  </a:cubicBezTo>
                  <a:close/>
                  <a:moveTo>
                    <a:pt x="821252" y="1448215"/>
                  </a:moveTo>
                  <a:cubicBezTo>
                    <a:pt x="850171" y="1469903"/>
                    <a:pt x="860292" y="1504608"/>
                    <a:pt x="870414" y="1539310"/>
                  </a:cubicBezTo>
                  <a:cubicBezTo>
                    <a:pt x="879089" y="1520511"/>
                    <a:pt x="877643" y="1503162"/>
                    <a:pt x="880535" y="1482919"/>
                  </a:cubicBezTo>
                  <a:lnTo>
                    <a:pt x="884872" y="1464122"/>
                  </a:lnTo>
                  <a:cubicBezTo>
                    <a:pt x="860292" y="1469903"/>
                    <a:pt x="850171" y="1443879"/>
                    <a:pt x="821252" y="1448215"/>
                  </a:cubicBezTo>
                  <a:close/>
                  <a:moveTo>
                    <a:pt x="4506910" y="1384601"/>
                  </a:moveTo>
                  <a:cubicBezTo>
                    <a:pt x="4548841" y="1501720"/>
                    <a:pt x="4686204" y="1534977"/>
                    <a:pt x="4745487" y="1623178"/>
                  </a:cubicBezTo>
                  <a:cubicBezTo>
                    <a:pt x="4690542" y="1516180"/>
                    <a:pt x="4634151" y="1410627"/>
                    <a:pt x="4506910" y="1384601"/>
                  </a:cubicBezTo>
                  <a:close/>
                  <a:moveTo>
                    <a:pt x="699794" y="1339770"/>
                  </a:moveTo>
                  <a:cubicBezTo>
                    <a:pt x="663646" y="1355678"/>
                    <a:pt x="665092" y="1401947"/>
                    <a:pt x="691119" y="1423636"/>
                  </a:cubicBezTo>
                  <a:cubicBezTo>
                    <a:pt x="715699" y="1399055"/>
                    <a:pt x="715699" y="1399055"/>
                    <a:pt x="743172" y="1386042"/>
                  </a:cubicBezTo>
                  <a:cubicBezTo>
                    <a:pt x="744618" y="1362908"/>
                    <a:pt x="720038" y="1357124"/>
                    <a:pt x="699794" y="1339770"/>
                  </a:cubicBezTo>
                  <a:close/>
                  <a:moveTo>
                    <a:pt x="629802" y="1325222"/>
                  </a:moveTo>
                  <a:cubicBezTo>
                    <a:pt x="603640" y="1317632"/>
                    <a:pt x="604725" y="1366160"/>
                    <a:pt x="592796" y="1397607"/>
                  </a:cubicBezTo>
                  <a:cubicBezTo>
                    <a:pt x="611593" y="1388934"/>
                    <a:pt x="631836" y="1381704"/>
                    <a:pt x="640512" y="1364354"/>
                  </a:cubicBezTo>
                  <a:lnTo>
                    <a:pt x="666538" y="1354230"/>
                  </a:lnTo>
                  <a:cubicBezTo>
                    <a:pt x="650271" y="1336518"/>
                    <a:pt x="638523" y="1327752"/>
                    <a:pt x="629802" y="1325222"/>
                  </a:cubicBezTo>
                  <a:close/>
                  <a:moveTo>
                    <a:pt x="5160467" y="1277603"/>
                  </a:moveTo>
                  <a:cubicBezTo>
                    <a:pt x="5160467" y="1300737"/>
                    <a:pt x="5137332" y="1302183"/>
                    <a:pt x="5131548" y="1323873"/>
                  </a:cubicBezTo>
                  <a:lnTo>
                    <a:pt x="5135886" y="1344115"/>
                  </a:lnTo>
                  <a:cubicBezTo>
                    <a:pt x="5115643" y="1394722"/>
                    <a:pt x="5046239" y="1442438"/>
                    <a:pt x="5070820" y="1488707"/>
                  </a:cubicBezTo>
                  <a:cubicBezTo>
                    <a:pt x="5189385" y="1604381"/>
                    <a:pt x="5351329" y="1459788"/>
                    <a:pt x="5493029" y="1550882"/>
                  </a:cubicBezTo>
                  <a:cubicBezTo>
                    <a:pt x="5582677" y="1339777"/>
                    <a:pt x="5211074" y="1440992"/>
                    <a:pt x="5160467" y="1277603"/>
                  </a:cubicBezTo>
                  <a:close/>
                  <a:moveTo>
                    <a:pt x="5384585" y="1263144"/>
                  </a:moveTo>
                  <a:cubicBezTo>
                    <a:pt x="5352774" y="1277603"/>
                    <a:pt x="5335423" y="1287724"/>
                    <a:pt x="5325302" y="1293506"/>
                  </a:cubicBezTo>
                  <a:cubicBezTo>
                    <a:pt x="5355666" y="1305075"/>
                    <a:pt x="5404828" y="1297845"/>
                    <a:pt x="5384585" y="1263144"/>
                  </a:cubicBezTo>
                  <a:close/>
                  <a:moveTo>
                    <a:pt x="5918492" y="1262240"/>
                  </a:moveTo>
                  <a:cubicBezTo>
                    <a:pt x="5891020" y="1262421"/>
                    <a:pt x="5861740" y="1273988"/>
                    <a:pt x="5827037" y="1284833"/>
                  </a:cubicBezTo>
                  <a:cubicBezTo>
                    <a:pt x="5812578" y="1293506"/>
                    <a:pt x="5793781" y="1303629"/>
                    <a:pt x="5782214" y="1307966"/>
                  </a:cubicBezTo>
                  <a:cubicBezTo>
                    <a:pt x="5857402" y="1474247"/>
                    <a:pt x="5819808" y="1802473"/>
                    <a:pt x="5945603" y="1753311"/>
                  </a:cubicBezTo>
                  <a:cubicBezTo>
                    <a:pt x="6072844" y="1727284"/>
                    <a:pt x="5881983" y="1474247"/>
                    <a:pt x="5874753" y="1333994"/>
                  </a:cubicBezTo>
                  <a:cubicBezTo>
                    <a:pt x="5873307" y="1310858"/>
                    <a:pt x="5948495" y="1309412"/>
                    <a:pt x="5999102" y="1307966"/>
                  </a:cubicBezTo>
                  <a:cubicBezTo>
                    <a:pt x="5971630" y="1273265"/>
                    <a:pt x="5945965" y="1262059"/>
                    <a:pt x="5918492" y="1262240"/>
                  </a:cubicBezTo>
                  <a:close/>
                  <a:moveTo>
                    <a:pt x="1564406" y="1078094"/>
                  </a:moveTo>
                  <a:cubicBezTo>
                    <a:pt x="1561067" y="1073925"/>
                    <a:pt x="1560119" y="1086736"/>
                    <a:pt x="1564456" y="1138790"/>
                  </a:cubicBezTo>
                  <a:cubicBezTo>
                    <a:pt x="1571686" y="1137342"/>
                    <a:pt x="1580362" y="1137342"/>
                    <a:pt x="1587591" y="1137342"/>
                  </a:cubicBezTo>
                  <a:cubicBezTo>
                    <a:pt x="1582169" y="1139150"/>
                    <a:pt x="1569969" y="1085041"/>
                    <a:pt x="1564406" y="1078094"/>
                  </a:cubicBezTo>
                  <a:close/>
                  <a:moveTo>
                    <a:pt x="4191704" y="806231"/>
                  </a:moveTo>
                  <a:cubicBezTo>
                    <a:pt x="4170014" y="826474"/>
                    <a:pt x="4149768" y="840933"/>
                    <a:pt x="4132418" y="852501"/>
                  </a:cubicBezTo>
                  <a:cubicBezTo>
                    <a:pt x="4148322" y="835149"/>
                    <a:pt x="4167123" y="819244"/>
                    <a:pt x="4191704" y="806231"/>
                  </a:cubicBezTo>
                  <a:close/>
                  <a:moveTo>
                    <a:pt x="4404249" y="576330"/>
                  </a:moveTo>
                  <a:cubicBezTo>
                    <a:pt x="4404249" y="599465"/>
                    <a:pt x="4404249" y="599465"/>
                    <a:pt x="4399911" y="629829"/>
                  </a:cubicBezTo>
                  <a:cubicBezTo>
                    <a:pt x="4395573" y="641396"/>
                    <a:pt x="4394128" y="647180"/>
                    <a:pt x="4394128" y="657302"/>
                  </a:cubicBezTo>
                  <a:cubicBezTo>
                    <a:pt x="4402803" y="648626"/>
                    <a:pt x="4417262" y="634167"/>
                    <a:pt x="4425938" y="644288"/>
                  </a:cubicBezTo>
                  <a:cubicBezTo>
                    <a:pt x="4418708" y="621153"/>
                    <a:pt x="4405695" y="593681"/>
                    <a:pt x="4404249" y="576330"/>
                  </a:cubicBezTo>
                  <a:close/>
                  <a:moveTo>
                    <a:pt x="4853932" y="535844"/>
                  </a:moveTo>
                  <a:cubicBezTo>
                    <a:pt x="4781635" y="560425"/>
                    <a:pt x="4861161" y="560425"/>
                    <a:pt x="4874174" y="573438"/>
                  </a:cubicBezTo>
                  <a:cubicBezTo>
                    <a:pt x="4872728" y="566208"/>
                    <a:pt x="4868390" y="554641"/>
                    <a:pt x="4853932" y="535844"/>
                  </a:cubicBezTo>
                  <a:close/>
                  <a:moveTo>
                    <a:pt x="5024550" y="404265"/>
                  </a:moveTo>
                  <a:cubicBezTo>
                    <a:pt x="4992740" y="428846"/>
                    <a:pt x="4950808" y="421616"/>
                    <a:pt x="4926227" y="427399"/>
                  </a:cubicBezTo>
                  <a:cubicBezTo>
                    <a:pt x="4972497" y="428846"/>
                    <a:pt x="4991294" y="449088"/>
                    <a:pt x="5033225" y="415832"/>
                  </a:cubicBezTo>
                  <a:cubicBezTo>
                    <a:pt x="5030334" y="411495"/>
                    <a:pt x="5027442" y="408603"/>
                    <a:pt x="5024550" y="404265"/>
                  </a:cubicBezTo>
                  <a:close/>
                  <a:moveTo>
                    <a:pt x="1086715" y="344187"/>
                  </a:moveTo>
                  <a:cubicBezTo>
                    <a:pt x="1109082" y="343080"/>
                    <a:pt x="1129234" y="354377"/>
                    <a:pt x="1142247" y="384018"/>
                  </a:cubicBezTo>
                  <a:cubicBezTo>
                    <a:pt x="1119112" y="384018"/>
                    <a:pt x="1119112" y="408598"/>
                    <a:pt x="1095978" y="408598"/>
                  </a:cubicBezTo>
                  <a:cubicBezTo>
                    <a:pt x="1259367" y="382572"/>
                    <a:pt x="1379379" y="519935"/>
                    <a:pt x="1521079" y="611028"/>
                  </a:cubicBezTo>
                  <a:cubicBezTo>
                    <a:pt x="1544214" y="586447"/>
                    <a:pt x="1590483" y="563312"/>
                    <a:pt x="1613618" y="538732"/>
                  </a:cubicBezTo>
                  <a:cubicBezTo>
                    <a:pt x="1730738" y="535840"/>
                    <a:pt x="1756764" y="676094"/>
                    <a:pt x="1804480" y="745499"/>
                  </a:cubicBezTo>
                  <a:cubicBezTo>
                    <a:pt x="2048841" y="947928"/>
                    <a:pt x="1941842" y="872740"/>
                    <a:pt x="1999679" y="1138790"/>
                  </a:cubicBezTo>
                  <a:cubicBezTo>
                    <a:pt x="2022814" y="1138790"/>
                    <a:pt x="2045948" y="1114209"/>
                    <a:pt x="2069083" y="1114209"/>
                  </a:cubicBezTo>
                  <a:cubicBezTo>
                    <a:pt x="2024259" y="1186505"/>
                    <a:pt x="2165960" y="1276152"/>
                    <a:pt x="2073421" y="1325311"/>
                  </a:cubicBezTo>
                  <a:cubicBezTo>
                    <a:pt x="1980882" y="1349895"/>
                    <a:pt x="1863762" y="1352786"/>
                    <a:pt x="1791466" y="1260245"/>
                  </a:cubicBezTo>
                  <a:cubicBezTo>
                    <a:pt x="1742305" y="1167708"/>
                    <a:pt x="1905694" y="1141682"/>
                    <a:pt x="1904248" y="1047697"/>
                  </a:cubicBezTo>
                  <a:cubicBezTo>
                    <a:pt x="1834844" y="1095412"/>
                    <a:pt x="1765440" y="1119993"/>
                    <a:pt x="1694589" y="1121439"/>
                  </a:cubicBezTo>
                  <a:cubicBezTo>
                    <a:pt x="1717724" y="1144571"/>
                    <a:pt x="1717724" y="1144571"/>
                    <a:pt x="1742305" y="1167708"/>
                  </a:cubicBezTo>
                  <a:cubicBezTo>
                    <a:pt x="1696035" y="1167708"/>
                    <a:pt x="1625185" y="1193735"/>
                    <a:pt x="1626631" y="1240004"/>
                  </a:cubicBezTo>
                  <a:cubicBezTo>
                    <a:pt x="1606388" y="1357124"/>
                    <a:pt x="1791466" y="1260245"/>
                    <a:pt x="1769777" y="1354230"/>
                  </a:cubicBezTo>
                  <a:cubicBezTo>
                    <a:pt x="1790020" y="1469903"/>
                    <a:pt x="1536984" y="1611606"/>
                    <a:pt x="1513849" y="1452555"/>
                  </a:cubicBezTo>
                  <a:cubicBezTo>
                    <a:pt x="1481316" y="1487255"/>
                    <a:pt x="1411369" y="1498372"/>
                    <a:pt x="1384529" y="1536530"/>
                  </a:cubicBezTo>
                  <a:lnTo>
                    <a:pt x="1376630" y="1577364"/>
                  </a:lnTo>
                  <a:lnTo>
                    <a:pt x="1399622" y="1542200"/>
                  </a:lnTo>
                  <a:cubicBezTo>
                    <a:pt x="1399622" y="1565335"/>
                    <a:pt x="1376487" y="1565335"/>
                    <a:pt x="1376487" y="1589915"/>
                  </a:cubicBezTo>
                  <a:lnTo>
                    <a:pt x="1375516" y="1583121"/>
                  </a:lnTo>
                  <a:lnTo>
                    <a:pt x="1375041" y="1585577"/>
                  </a:lnTo>
                  <a:cubicBezTo>
                    <a:pt x="1270934" y="1744629"/>
                    <a:pt x="1188517" y="1919588"/>
                    <a:pt x="1107545" y="2091651"/>
                  </a:cubicBezTo>
                  <a:cubicBezTo>
                    <a:pt x="1106099" y="2091651"/>
                    <a:pt x="1129234" y="2091651"/>
                    <a:pt x="1129234" y="2091651"/>
                  </a:cubicBezTo>
                  <a:cubicBezTo>
                    <a:pt x="967290" y="2140814"/>
                    <a:pt x="948494" y="2398189"/>
                    <a:pt x="1090194" y="2466147"/>
                  </a:cubicBezTo>
                  <a:cubicBezTo>
                    <a:pt x="1136464" y="2298420"/>
                    <a:pt x="1230448" y="2486390"/>
                    <a:pt x="1142247" y="2528321"/>
                  </a:cubicBezTo>
                  <a:cubicBezTo>
                    <a:pt x="1152368" y="2535550"/>
                    <a:pt x="1159598" y="2547116"/>
                    <a:pt x="1161044" y="2561575"/>
                  </a:cubicBezTo>
                  <a:cubicBezTo>
                    <a:pt x="1155260" y="2619412"/>
                    <a:pt x="1094532" y="2590493"/>
                    <a:pt x="1095978" y="2534105"/>
                  </a:cubicBezTo>
                  <a:cubicBezTo>
                    <a:pt x="990425" y="2523983"/>
                    <a:pt x="921021" y="2416984"/>
                    <a:pt x="831373" y="2353366"/>
                  </a:cubicBezTo>
                  <a:cubicBezTo>
                    <a:pt x="735942" y="2308539"/>
                    <a:pt x="667984" y="2403972"/>
                    <a:pt x="573999" y="2382284"/>
                  </a:cubicBezTo>
                  <a:cubicBezTo>
                    <a:pt x="387475" y="2362041"/>
                    <a:pt x="414947" y="2619412"/>
                    <a:pt x="488689" y="2758223"/>
                  </a:cubicBezTo>
                  <a:cubicBezTo>
                    <a:pt x="620268" y="2996800"/>
                    <a:pt x="912345" y="2432891"/>
                    <a:pt x="821252" y="2962098"/>
                  </a:cubicBezTo>
                  <a:cubicBezTo>
                    <a:pt x="1052600" y="2886907"/>
                    <a:pt x="1010668" y="3192000"/>
                    <a:pt x="1130680" y="3306225"/>
                  </a:cubicBezTo>
                  <a:cubicBezTo>
                    <a:pt x="1153814" y="3306225"/>
                    <a:pt x="1201530" y="3304782"/>
                    <a:pt x="1224665" y="3304782"/>
                  </a:cubicBezTo>
                  <a:cubicBezTo>
                    <a:pt x="1382270" y="3044515"/>
                    <a:pt x="1619402" y="3226699"/>
                    <a:pt x="1830506" y="3222364"/>
                  </a:cubicBezTo>
                  <a:cubicBezTo>
                    <a:pt x="1804480" y="3426239"/>
                    <a:pt x="2161622" y="3417564"/>
                    <a:pt x="2259945" y="3634452"/>
                  </a:cubicBezTo>
                  <a:cubicBezTo>
                    <a:pt x="2683600" y="3719762"/>
                    <a:pt x="2901935" y="4136188"/>
                    <a:pt x="2602629" y="4487547"/>
                  </a:cubicBezTo>
                  <a:cubicBezTo>
                    <a:pt x="2515873" y="4628525"/>
                    <a:pt x="2406345" y="4767063"/>
                    <a:pt x="2328333" y="4915360"/>
                  </a:cubicBezTo>
                  <a:lnTo>
                    <a:pt x="2266593" y="5058647"/>
                  </a:lnTo>
                  <a:lnTo>
                    <a:pt x="2281598" y="5046939"/>
                  </a:lnTo>
                  <a:cubicBezTo>
                    <a:pt x="2310776" y="5030333"/>
                    <a:pt x="2245304" y="5126646"/>
                    <a:pt x="2244038" y="5126646"/>
                  </a:cubicBezTo>
                  <a:lnTo>
                    <a:pt x="2260485" y="5069715"/>
                  </a:lnTo>
                  <a:lnTo>
                    <a:pt x="2245124" y="5085075"/>
                  </a:lnTo>
                  <a:cubicBezTo>
                    <a:pt x="2238256" y="5091944"/>
                    <a:pt x="2230303" y="5099896"/>
                    <a:pt x="2220905" y="5109295"/>
                  </a:cubicBezTo>
                  <a:cubicBezTo>
                    <a:pt x="2174635" y="5157010"/>
                    <a:pt x="2155839" y="5344980"/>
                    <a:pt x="2037273" y="5277022"/>
                  </a:cubicBezTo>
                  <a:cubicBezTo>
                    <a:pt x="2050467" y="5302868"/>
                    <a:pt x="2057087" y="5324828"/>
                    <a:pt x="2058626" y="5343794"/>
                  </a:cubicBezTo>
                  <a:lnTo>
                    <a:pt x="2055035" y="5362992"/>
                  </a:lnTo>
                  <a:lnTo>
                    <a:pt x="1740605" y="5075607"/>
                  </a:lnTo>
                  <a:lnTo>
                    <a:pt x="1580555" y="4916593"/>
                  </a:lnTo>
                  <a:lnTo>
                    <a:pt x="1583776" y="4821260"/>
                  </a:lnTo>
                  <a:cubicBezTo>
                    <a:pt x="1580723" y="4741172"/>
                    <a:pt x="1564999" y="4669192"/>
                    <a:pt x="1531200" y="4609005"/>
                  </a:cubicBezTo>
                  <a:cubicBezTo>
                    <a:pt x="1406851" y="4283672"/>
                    <a:pt x="978858" y="3940988"/>
                    <a:pt x="1229003" y="3562156"/>
                  </a:cubicBezTo>
                  <a:cubicBezTo>
                    <a:pt x="1275272" y="3491306"/>
                    <a:pt x="1226111" y="3421901"/>
                    <a:pt x="1178395" y="3352497"/>
                  </a:cubicBezTo>
                  <a:cubicBezTo>
                    <a:pt x="1133572" y="3446482"/>
                    <a:pt x="1062721" y="3401658"/>
                    <a:pt x="1015006" y="3355389"/>
                  </a:cubicBezTo>
                  <a:cubicBezTo>
                    <a:pt x="845833" y="3079218"/>
                    <a:pt x="494473" y="3063312"/>
                    <a:pt x="286260" y="2862329"/>
                  </a:cubicBezTo>
                  <a:cubicBezTo>
                    <a:pt x="243244" y="2832326"/>
                    <a:pt x="201312" y="2801238"/>
                    <a:pt x="160555" y="2768976"/>
                  </a:cubicBezTo>
                  <a:lnTo>
                    <a:pt x="105864" y="2722698"/>
                  </a:lnTo>
                  <a:lnTo>
                    <a:pt x="92214" y="2678254"/>
                  </a:lnTo>
                  <a:cubicBezTo>
                    <a:pt x="74566" y="2611968"/>
                    <a:pt x="59658" y="2545582"/>
                    <a:pt x="47684" y="2479160"/>
                  </a:cubicBezTo>
                  <a:cubicBezTo>
                    <a:pt x="-89769" y="1717068"/>
                    <a:pt x="81590" y="1154903"/>
                    <a:pt x="412244" y="763586"/>
                  </a:cubicBezTo>
                  <a:lnTo>
                    <a:pt x="456002" y="716717"/>
                  </a:lnTo>
                  <a:lnTo>
                    <a:pt x="487239" y="769406"/>
                  </a:lnTo>
                  <a:cubicBezTo>
                    <a:pt x="601540" y="897072"/>
                    <a:pt x="863907" y="861172"/>
                    <a:pt x="970182" y="1043356"/>
                  </a:cubicBezTo>
                  <a:cubicBezTo>
                    <a:pt x="947047" y="1044805"/>
                    <a:pt x="947047" y="1067939"/>
                    <a:pt x="923912" y="1067939"/>
                  </a:cubicBezTo>
                  <a:cubicBezTo>
                    <a:pt x="947047" y="1066494"/>
                    <a:pt x="971628" y="1089628"/>
                    <a:pt x="994763" y="1089628"/>
                  </a:cubicBezTo>
                  <a:cubicBezTo>
                    <a:pt x="1062721" y="1018778"/>
                    <a:pt x="991871" y="949371"/>
                    <a:pt x="921021" y="927683"/>
                  </a:cubicBezTo>
                  <a:cubicBezTo>
                    <a:pt x="1015006" y="949371"/>
                    <a:pt x="1082964" y="878523"/>
                    <a:pt x="1081518" y="784538"/>
                  </a:cubicBezTo>
                  <a:cubicBezTo>
                    <a:pt x="1056938" y="738269"/>
                    <a:pt x="1009222" y="691999"/>
                    <a:pt x="984641" y="645728"/>
                  </a:cubicBezTo>
                  <a:cubicBezTo>
                    <a:pt x="1007776" y="621149"/>
                    <a:pt x="1054045" y="596568"/>
                    <a:pt x="1077180" y="573431"/>
                  </a:cubicBezTo>
                  <a:cubicBezTo>
                    <a:pt x="1075735" y="558972"/>
                    <a:pt x="1036695" y="544513"/>
                    <a:pt x="1028019" y="522824"/>
                  </a:cubicBezTo>
                  <a:cubicBezTo>
                    <a:pt x="1006330" y="538732"/>
                    <a:pt x="973074" y="543069"/>
                    <a:pt x="958615" y="528610"/>
                  </a:cubicBezTo>
                  <a:cubicBezTo>
                    <a:pt x="932588" y="462459"/>
                    <a:pt x="1019615" y="347508"/>
                    <a:pt x="1086715" y="344187"/>
                  </a:cubicBezTo>
                  <a:close/>
                  <a:moveTo>
                    <a:pt x="957993" y="328634"/>
                  </a:moveTo>
                  <a:lnTo>
                    <a:pt x="963306" y="334808"/>
                  </a:lnTo>
                  <a:cubicBezTo>
                    <a:pt x="979264" y="346672"/>
                    <a:pt x="1000004" y="356907"/>
                    <a:pt x="1026573" y="365221"/>
                  </a:cubicBezTo>
                  <a:cubicBezTo>
                    <a:pt x="980304" y="366667"/>
                    <a:pt x="957169" y="389801"/>
                    <a:pt x="910900" y="414380"/>
                  </a:cubicBezTo>
                  <a:cubicBezTo>
                    <a:pt x="934034" y="412936"/>
                    <a:pt x="934034" y="412936"/>
                    <a:pt x="957169" y="412936"/>
                  </a:cubicBezTo>
                  <a:cubicBezTo>
                    <a:pt x="910900" y="437517"/>
                    <a:pt x="890656" y="577771"/>
                    <a:pt x="795226" y="486676"/>
                  </a:cubicBezTo>
                  <a:cubicBezTo>
                    <a:pt x="770645" y="440409"/>
                    <a:pt x="864630" y="437517"/>
                    <a:pt x="863184" y="391247"/>
                  </a:cubicBezTo>
                  <a:cubicBezTo>
                    <a:pt x="840049" y="415105"/>
                    <a:pt x="811131" y="433179"/>
                    <a:pt x="779140" y="439686"/>
                  </a:cubicBezTo>
                  <a:lnTo>
                    <a:pt x="774663" y="439719"/>
                  </a:lnTo>
                  <a:lnTo>
                    <a:pt x="790459" y="428140"/>
                  </a:lnTo>
                  <a:cubicBezTo>
                    <a:pt x="837152" y="396957"/>
                    <a:pt x="885197" y="367763"/>
                    <a:pt x="934387" y="340519"/>
                  </a:cubicBezTo>
                  <a:close/>
                  <a:moveTo>
                    <a:pt x="1564456" y="154113"/>
                  </a:moveTo>
                  <a:cubicBezTo>
                    <a:pt x="1551443" y="204721"/>
                    <a:pt x="1570240" y="222074"/>
                    <a:pt x="1622293" y="235088"/>
                  </a:cubicBezTo>
                  <a:lnTo>
                    <a:pt x="1639644" y="235088"/>
                  </a:lnTo>
                  <a:cubicBezTo>
                    <a:pt x="1609280" y="211950"/>
                    <a:pt x="1581808" y="178696"/>
                    <a:pt x="1564456" y="154113"/>
                  </a:cubicBezTo>
                  <a:close/>
                  <a:moveTo>
                    <a:pt x="1740137" y="83289"/>
                  </a:moveTo>
                  <a:lnTo>
                    <a:pt x="1747185" y="94290"/>
                  </a:lnTo>
                  <a:cubicBezTo>
                    <a:pt x="1777731" y="158091"/>
                    <a:pt x="1773393" y="234363"/>
                    <a:pt x="1704711" y="305935"/>
                  </a:cubicBezTo>
                  <a:cubicBezTo>
                    <a:pt x="1522525" y="519935"/>
                    <a:pt x="1262258" y="362329"/>
                    <a:pt x="1049708" y="295816"/>
                  </a:cubicBezTo>
                  <a:cubicBezTo>
                    <a:pt x="1067059" y="277742"/>
                    <a:pt x="1091730" y="264006"/>
                    <a:pt x="1118570" y="251377"/>
                  </a:cubicBezTo>
                  <a:lnTo>
                    <a:pt x="1129334" y="246408"/>
                  </a:lnTo>
                  <a:lnTo>
                    <a:pt x="1241645" y="200131"/>
                  </a:lnTo>
                  <a:cubicBezTo>
                    <a:pt x="1294600" y="180526"/>
                    <a:pt x="1348292" y="162791"/>
                    <a:pt x="1402514" y="146885"/>
                  </a:cubicBezTo>
                  <a:cubicBezTo>
                    <a:pt x="1481317" y="123751"/>
                    <a:pt x="1561633" y="106354"/>
                    <a:pt x="1642670" y="94395"/>
                  </a:cubicBezTo>
                  <a:close/>
                  <a:moveTo>
                    <a:pt x="2073794" y="81112"/>
                  </a:moveTo>
                  <a:lnTo>
                    <a:pt x="2131183" y="85454"/>
                  </a:lnTo>
                  <a:cubicBezTo>
                    <a:pt x="2292669" y="102607"/>
                    <a:pt x="2450687" y="139088"/>
                    <a:pt x="2598888" y="192480"/>
                  </a:cubicBezTo>
                  <a:lnTo>
                    <a:pt x="2670839" y="223549"/>
                  </a:lnTo>
                  <a:lnTo>
                    <a:pt x="2651429" y="252619"/>
                  </a:lnTo>
                  <a:cubicBezTo>
                    <a:pt x="2587808" y="352568"/>
                    <a:pt x="2528886" y="455590"/>
                    <a:pt x="2432009" y="522824"/>
                  </a:cubicBezTo>
                  <a:cubicBezTo>
                    <a:pt x="2248559" y="602533"/>
                    <a:pt x="2111603" y="321344"/>
                    <a:pt x="2079261" y="135502"/>
                  </a:cubicBezTo>
                  <a:close/>
                  <a:moveTo>
                    <a:pt x="5331549" y="17952"/>
                  </a:moveTo>
                  <a:cubicBezTo>
                    <a:pt x="5270041" y="17909"/>
                    <a:pt x="5229148" y="37000"/>
                    <a:pt x="5297829" y="116525"/>
                  </a:cubicBezTo>
                  <a:cubicBezTo>
                    <a:pt x="5315180" y="-64215"/>
                    <a:pt x="5414949" y="187376"/>
                    <a:pt x="5443868" y="34108"/>
                  </a:cubicBezTo>
                  <a:cubicBezTo>
                    <a:pt x="5443868" y="32662"/>
                    <a:pt x="5445314" y="31216"/>
                    <a:pt x="5445314" y="29770"/>
                  </a:cubicBezTo>
                  <a:cubicBezTo>
                    <a:pt x="5412781" y="24890"/>
                    <a:pt x="5368454" y="17977"/>
                    <a:pt x="5331549" y="17952"/>
                  </a:cubicBezTo>
                  <a:close/>
                  <a:moveTo>
                    <a:pt x="5479249" y="576"/>
                  </a:moveTo>
                  <a:cubicBezTo>
                    <a:pt x="5642503" y="-3400"/>
                    <a:pt x="5806796" y="13138"/>
                    <a:pt x="5965848" y="52901"/>
                  </a:cubicBezTo>
                  <a:cubicBezTo>
                    <a:pt x="6842077" y="272681"/>
                    <a:pt x="7604078" y="963832"/>
                    <a:pt x="7414662" y="2327338"/>
                  </a:cubicBezTo>
                  <a:lnTo>
                    <a:pt x="7379456" y="2521580"/>
                  </a:lnTo>
                  <a:lnTo>
                    <a:pt x="7341710" y="2539019"/>
                  </a:lnTo>
                  <a:cubicBezTo>
                    <a:pt x="7137834" y="2661747"/>
                    <a:pt x="7009599" y="2915726"/>
                    <a:pt x="7083883" y="3151508"/>
                  </a:cubicBezTo>
                  <a:lnTo>
                    <a:pt x="7123818" y="3236110"/>
                  </a:lnTo>
                  <a:lnTo>
                    <a:pt x="7107727" y="3269659"/>
                  </a:lnTo>
                  <a:lnTo>
                    <a:pt x="7104744" y="3269899"/>
                  </a:lnTo>
                  <a:cubicBezTo>
                    <a:pt x="7034270" y="3266559"/>
                    <a:pt x="7019563" y="3198871"/>
                    <a:pt x="7017032" y="3135611"/>
                  </a:cubicBezTo>
                  <a:cubicBezTo>
                    <a:pt x="7011248" y="3154408"/>
                    <a:pt x="6993897" y="3164530"/>
                    <a:pt x="6949074" y="3154408"/>
                  </a:cubicBezTo>
                  <a:cubicBezTo>
                    <a:pt x="6688808" y="3018492"/>
                    <a:pt x="6821832" y="2642551"/>
                    <a:pt x="6561566" y="2506635"/>
                  </a:cubicBezTo>
                  <a:lnTo>
                    <a:pt x="6584701" y="2506635"/>
                  </a:lnTo>
                  <a:cubicBezTo>
                    <a:pt x="6509513" y="2321558"/>
                    <a:pt x="6278165" y="2443015"/>
                    <a:pt x="6136465" y="2351922"/>
                  </a:cubicBezTo>
                  <a:cubicBezTo>
                    <a:pt x="6161046" y="2421326"/>
                    <a:pt x="6255031" y="2419880"/>
                    <a:pt x="6279611" y="2489284"/>
                  </a:cubicBezTo>
                  <a:cubicBezTo>
                    <a:pt x="6282503" y="2654119"/>
                    <a:pt x="6120560" y="2774131"/>
                    <a:pt x="5981751" y="2823292"/>
                  </a:cubicBezTo>
                  <a:lnTo>
                    <a:pt x="6006332" y="2846427"/>
                  </a:lnTo>
                  <a:cubicBezTo>
                    <a:pt x="5890658" y="2918723"/>
                    <a:pt x="5701242" y="2852210"/>
                    <a:pt x="5659310" y="3063315"/>
                  </a:cubicBezTo>
                  <a:cubicBezTo>
                    <a:pt x="5837159" y="2920169"/>
                    <a:pt x="6016453" y="3006924"/>
                    <a:pt x="5896442" y="3222367"/>
                  </a:cubicBezTo>
                  <a:cubicBezTo>
                    <a:pt x="5759079" y="3365513"/>
                    <a:pt x="5646297" y="3554929"/>
                    <a:pt x="5597136" y="3731332"/>
                  </a:cubicBezTo>
                  <a:cubicBezTo>
                    <a:pt x="5534961" y="3916410"/>
                    <a:pt x="5504596" y="4110164"/>
                    <a:pt x="5497367" y="4306810"/>
                  </a:cubicBezTo>
                  <a:cubicBezTo>
                    <a:pt x="5475678" y="4377660"/>
                    <a:pt x="5381693" y="4379106"/>
                    <a:pt x="5360004" y="4449956"/>
                  </a:cubicBezTo>
                  <a:cubicBezTo>
                    <a:pt x="5294938" y="4731912"/>
                    <a:pt x="5043347" y="5359442"/>
                    <a:pt x="4742595" y="5141108"/>
                  </a:cubicBezTo>
                  <a:cubicBezTo>
                    <a:pt x="4648610" y="5071704"/>
                    <a:pt x="4580652" y="4950246"/>
                    <a:pt x="4531490" y="4811437"/>
                  </a:cubicBezTo>
                  <a:cubicBezTo>
                    <a:pt x="4379669" y="4473091"/>
                    <a:pt x="4664515" y="3434918"/>
                    <a:pt x="4168568" y="3397324"/>
                  </a:cubicBezTo>
                  <a:cubicBezTo>
                    <a:pt x="3588751" y="3473957"/>
                    <a:pt x="3214256" y="3095126"/>
                    <a:pt x="3413795" y="2538445"/>
                  </a:cubicBezTo>
                  <a:cubicBezTo>
                    <a:pt x="3467295" y="2289747"/>
                    <a:pt x="3674061" y="2122022"/>
                    <a:pt x="3809977" y="1908025"/>
                  </a:cubicBezTo>
                  <a:cubicBezTo>
                    <a:pt x="3598873" y="1864648"/>
                    <a:pt x="3594537" y="1631853"/>
                    <a:pt x="3684181" y="1465572"/>
                  </a:cubicBezTo>
                  <a:lnTo>
                    <a:pt x="3697451" y="1452152"/>
                  </a:lnTo>
                  <a:lnTo>
                    <a:pt x="3705960" y="1501106"/>
                  </a:lnTo>
                  <a:cubicBezTo>
                    <a:pt x="3715268" y="1561812"/>
                    <a:pt x="3715991" y="1597147"/>
                    <a:pt x="3715991" y="1597147"/>
                  </a:cubicBezTo>
                  <a:cubicBezTo>
                    <a:pt x="3715991" y="1597147"/>
                    <a:pt x="3714862" y="1541936"/>
                    <a:pt x="3728664" y="1450313"/>
                  </a:cubicBezTo>
                  <a:lnTo>
                    <a:pt x="3730701" y="1438494"/>
                  </a:lnTo>
                  <a:lnTo>
                    <a:pt x="3754219" y="1437151"/>
                  </a:lnTo>
                  <a:cubicBezTo>
                    <a:pt x="3827961" y="1450842"/>
                    <a:pt x="3909023" y="1551967"/>
                    <a:pt x="3963245" y="1390385"/>
                  </a:cubicBezTo>
                  <a:cubicBezTo>
                    <a:pt x="3941559" y="1413519"/>
                    <a:pt x="3941559" y="1438100"/>
                    <a:pt x="3918423" y="1461234"/>
                  </a:cubicBezTo>
                  <a:cubicBezTo>
                    <a:pt x="3986381" y="1367250"/>
                    <a:pt x="3867816" y="1299291"/>
                    <a:pt x="3866367" y="1205307"/>
                  </a:cubicBezTo>
                  <a:cubicBezTo>
                    <a:pt x="3882636" y="1153253"/>
                    <a:pt x="3925742" y="1086560"/>
                    <a:pt x="3985930" y="1075377"/>
                  </a:cubicBezTo>
                  <a:lnTo>
                    <a:pt x="4016292" y="1074759"/>
                  </a:lnTo>
                  <a:lnTo>
                    <a:pt x="4051448" y="1085295"/>
                  </a:lnTo>
                  <a:cubicBezTo>
                    <a:pt x="4039698" y="1079692"/>
                    <a:pt x="4028337" y="1076280"/>
                    <a:pt x="4017399" y="1074736"/>
                  </a:cubicBezTo>
                  <a:lnTo>
                    <a:pt x="4016292" y="1074759"/>
                  </a:lnTo>
                  <a:lnTo>
                    <a:pt x="3981569" y="1064352"/>
                  </a:lnTo>
                  <a:cubicBezTo>
                    <a:pt x="3929870" y="1057896"/>
                    <a:pt x="3880346" y="1071685"/>
                    <a:pt x="3836855" y="1101857"/>
                  </a:cubicBezTo>
                  <a:lnTo>
                    <a:pt x="3819943" y="1116377"/>
                  </a:lnTo>
                  <a:lnTo>
                    <a:pt x="3830931" y="1085002"/>
                  </a:lnTo>
                  <a:cubicBezTo>
                    <a:pt x="3854822" y="1026741"/>
                    <a:pt x="3883673" y="965662"/>
                    <a:pt x="3918511" y="902968"/>
                  </a:cubicBezTo>
                  <a:lnTo>
                    <a:pt x="3981499" y="805184"/>
                  </a:lnTo>
                  <a:lnTo>
                    <a:pt x="4008974" y="842877"/>
                  </a:lnTo>
                  <a:cubicBezTo>
                    <a:pt x="4038706" y="871389"/>
                    <a:pt x="4075668" y="879974"/>
                    <a:pt x="4128083" y="848163"/>
                  </a:cubicBezTo>
                  <a:cubicBezTo>
                    <a:pt x="4084702" y="898771"/>
                    <a:pt x="4073138" y="968175"/>
                    <a:pt x="4074583" y="1037580"/>
                  </a:cubicBezTo>
                  <a:cubicBezTo>
                    <a:pt x="4235080" y="894433"/>
                    <a:pt x="4326169" y="728152"/>
                    <a:pt x="4368101" y="517047"/>
                  </a:cubicBezTo>
                  <a:cubicBezTo>
                    <a:pt x="4301047" y="634709"/>
                    <a:pt x="4233440" y="609287"/>
                    <a:pt x="4196155" y="535709"/>
                  </a:cubicBezTo>
                  <a:lnTo>
                    <a:pt x="4194704" y="532172"/>
                  </a:lnTo>
                  <a:lnTo>
                    <a:pt x="4207605" y="517042"/>
                  </a:lnTo>
                  <a:cubicBezTo>
                    <a:pt x="4358342" y="363051"/>
                    <a:pt x="4553813" y="236917"/>
                    <a:pt x="4772820" y="147789"/>
                  </a:cubicBezTo>
                  <a:lnTo>
                    <a:pt x="4773539" y="147546"/>
                  </a:lnTo>
                  <a:lnTo>
                    <a:pt x="4737354" y="193340"/>
                  </a:lnTo>
                  <a:cubicBezTo>
                    <a:pt x="4705724" y="223162"/>
                    <a:pt x="4671022" y="247382"/>
                    <a:pt x="4671745" y="282807"/>
                  </a:cubicBezTo>
                  <a:cubicBezTo>
                    <a:pt x="4658731" y="362333"/>
                    <a:pt x="4671745" y="472223"/>
                    <a:pt x="4657286" y="567654"/>
                  </a:cubicBezTo>
                  <a:cubicBezTo>
                    <a:pt x="4671745" y="550303"/>
                    <a:pt x="4694880" y="538736"/>
                    <a:pt x="4726690" y="541628"/>
                  </a:cubicBezTo>
                  <a:cubicBezTo>
                    <a:pt x="4700664" y="590789"/>
                    <a:pt x="4677528" y="615370"/>
                    <a:pt x="4668853" y="665977"/>
                  </a:cubicBezTo>
                  <a:cubicBezTo>
                    <a:pt x="4657286" y="652964"/>
                    <a:pt x="4648610" y="638504"/>
                    <a:pt x="4645719" y="624045"/>
                  </a:cubicBezTo>
                  <a:cubicBezTo>
                    <a:pt x="4622583" y="694896"/>
                    <a:pt x="4576314" y="751286"/>
                    <a:pt x="4475099" y="764300"/>
                  </a:cubicBezTo>
                  <a:cubicBezTo>
                    <a:pt x="4473653" y="770083"/>
                    <a:pt x="4472207" y="777313"/>
                    <a:pt x="4469316" y="785989"/>
                  </a:cubicBezTo>
                  <a:cubicBezTo>
                    <a:pt x="4635597" y="846718"/>
                    <a:pt x="4797540" y="702125"/>
                    <a:pt x="4793202" y="515601"/>
                  </a:cubicBezTo>
                  <a:cubicBezTo>
                    <a:pt x="4793202" y="515601"/>
                    <a:pt x="4839472" y="467885"/>
                    <a:pt x="4862607" y="443305"/>
                  </a:cubicBezTo>
                  <a:cubicBezTo>
                    <a:pt x="4669576" y="411856"/>
                    <a:pt x="4736811" y="283621"/>
                    <a:pt x="4801403" y="171448"/>
                  </a:cubicBezTo>
                  <a:lnTo>
                    <a:pt x="4824888" y="130180"/>
                  </a:lnTo>
                  <a:lnTo>
                    <a:pt x="4998887" y="71336"/>
                  </a:lnTo>
                  <a:cubicBezTo>
                    <a:pt x="5153781" y="29043"/>
                    <a:pt x="5315995" y="4552"/>
                    <a:pt x="5479249" y="5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0" name="Google Shape;700;p49"/>
            <p:cNvSpPr/>
            <p:nvPr/>
          </p:nvSpPr>
          <p:spPr>
            <a:xfrm>
              <a:off x="-75429" y="2222571"/>
              <a:ext cx="2440657" cy="1934764"/>
            </a:xfrm>
            <a:custGeom>
              <a:rect b="b" l="l" r="r" t="t"/>
              <a:pathLst>
                <a:path extrusionOk="0" h="2571115" w="3243398">
                  <a:moveTo>
                    <a:pt x="3111501" y="0"/>
                  </a:moveTo>
                  <a:cubicBezTo>
                    <a:pt x="3116580" y="66675"/>
                    <a:pt x="3116580" y="138430"/>
                    <a:pt x="3109595" y="215900"/>
                  </a:cubicBezTo>
                  <a:cubicBezTo>
                    <a:pt x="3023235" y="1160780"/>
                    <a:pt x="1621790" y="2204720"/>
                    <a:pt x="1621790" y="2204720"/>
                  </a:cubicBezTo>
                  <a:lnTo>
                    <a:pt x="1621790" y="2204720"/>
                  </a:lnTo>
                  <a:lnTo>
                    <a:pt x="1621790" y="2204720"/>
                  </a:lnTo>
                  <a:cubicBezTo>
                    <a:pt x="1621790" y="2204720"/>
                    <a:pt x="419735" y="1539240"/>
                    <a:pt x="0" y="743585"/>
                  </a:cubicBezTo>
                  <a:cubicBezTo>
                    <a:pt x="188595" y="1669415"/>
                    <a:pt x="1651635" y="2571115"/>
                    <a:pt x="1651635" y="2571115"/>
                  </a:cubicBezTo>
                  <a:lnTo>
                    <a:pt x="1651635" y="2571115"/>
                  </a:lnTo>
                  <a:lnTo>
                    <a:pt x="1651635" y="2571115"/>
                  </a:lnTo>
                  <a:cubicBezTo>
                    <a:pt x="1651635" y="2571115"/>
                    <a:pt x="3100070" y="1593850"/>
                    <a:pt x="3230880" y="654050"/>
                  </a:cubicBezTo>
                  <a:cubicBezTo>
                    <a:pt x="3268980" y="374650"/>
                    <a:pt x="3217545" y="160020"/>
                    <a:pt x="311150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1" name="Google Shape;701;p49"/>
            <p:cNvSpPr/>
            <p:nvPr/>
          </p:nvSpPr>
          <p:spPr>
            <a:xfrm rot="-2773919">
              <a:off x="-76551" y="2166328"/>
              <a:ext cx="715394" cy="439358"/>
            </a:xfrm>
            <a:custGeom>
              <a:rect b="b" l="l" r="r" t="t"/>
              <a:pathLst>
                <a:path extrusionOk="0" h="1335918" w="2175240">
                  <a:moveTo>
                    <a:pt x="599490" y="502390"/>
                  </a:moveTo>
                  <a:cubicBezTo>
                    <a:pt x="569317" y="527337"/>
                    <a:pt x="524837" y="551988"/>
                    <a:pt x="516070" y="580441"/>
                  </a:cubicBezTo>
                  <a:cubicBezTo>
                    <a:pt x="542903" y="568720"/>
                    <a:pt x="577580" y="523417"/>
                    <a:pt x="599490" y="502390"/>
                  </a:cubicBezTo>
                  <a:close/>
                  <a:moveTo>
                    <a:pt x="780272" y="513270"/>
                  </a:moveTo>
                  <a:cubicBezTo>
                    <a:pt x="784648" y="549152"/>
                    <a:pt x="766616" y="580484"/>
                    <a:pt x="748587" y="611815"/>
                  </a:cubicBezTo>
                  <a:cubicBezTo>
                    <a:pt x="768157" y="605058"/>
                    <a:pt x="779673" y="592002"/>
                    <a:pt x="796281" y="580072"/>
                  </a:cubicBezTo>
                  <a:lnTo>
                    <a:pt x="812847" y="570186"/>
                  </a:lnTo>
                  <a:cubicBezTo>
                    <a:pt x="791656" y="556454"/>
                    <a:pt x="803425" y="531133"/>
                    <a:pt x="780272" y="513270"/>
                  </a:cubicBezTo>
                  <a:close/>
                  <a:moveTo>
                    <a:pt x="774418" y="350549"/>
                  </a:moveTo>
                  <a:cubicBezTo>
                    <a:pt x="737911" y="335483"/>
                    <a:pt x="705529" y="368563"/>
                    <a:pt x="707901" y="402359"/>
                  </a:cubicBezTo>
                  <a:cubicBezTo>
                    <a:pt x="742656" y="403074"/>
                    <a:pt x="742656" y="403074"/>
                    <a:pt x="771068" y="413885"/>
                  </a:cubicBezTo>
                  <a:cubicBezTo>
                    <a:pt x="788760" y="398911"/>
                    <a:pt x="775914" y="377171"/>
                    <a:pt x="774418" y="350549"/>
                  </a:cubicBezTo>
                  <a:close/>
                  <a:moveTo>
                    <a:pt x="736452" y="289976"/>
                  </a:moveTo>
                  <a:cubicBezTo>
                    <a:pt x="723813" y="265845"/>
                    <a:pt x="689551" y="300229"/>
                    <a:pt x="658602" y="313396"/>
                  </a:cubicBezTo>
                  <a:cubicBezTo>
                    <a:pt x="677875" y="320953"/>
                    <a:pt x="697108" y="330552"/>
                    <a:pt x="715633" y="324799"/>
                  </a:cubicBezTo>
                  <a:lnTo>
                    <a:pt x="740958" y="336567"/>
                  </a:lnTo>
                  <a:cubicBezTo>
                    <a:pt x="742474" y="312566"/>
                    <a:pt x="740665" y="298020"/>
                    <a:pt x="736452" y="289976"/>
                  </a:cubicBezTo>
                  <a:close/>
                  <a:moveTo>
                    <a:pt x="1561882" y="793187"/>
                  </a:moveTo>
                  <a:cubicBezTo>
                    <a:pt x="1562578" y="787891"/>
                    <a:pt x="1552679" y="796077"/>
                    <a:pt x="1518125" y="835249"/>
                  </a:cubicBezTo>
                  <a:cubicBezTo>
                    <a:pt x="1524175" y="839463"/>
                    <a:pt x="1530182" y="845723"/>
                    <a:pt x="1535188" y="850938"/>
                  </a:cubicBezTo>
                  <a:cubicBezTo>
                    <a:pt x="1530129" y="848278"/>
                    <a:pt x="1560722" y="802011"/>
                    <a:pt x="1561882" y="793187"/>
                  </a:cubicBezTo>
                  <a:close/>
                  <a:moveTo>
                    <a:pt x="1809960" y="116611"/>
                  </a:moveTo>
                  <a:lnTo>
                    <a:pt x="1816933" y="133342"/>
                  </a:lnTo>
                  <a:cubicBezTo>
                    <a:pt x="1847293" y="225485"/>
                    <a:pt x="1848630" y="335207"/>
                    <a:pt x="1868874" y="438526"/>
                  </a:cubicBezTo>
                  <a:cubicBezTo>
                    <a:pt x="1902628" y="438198"/>
                    <a:pt x="1951357" y="455563"/>
                    <a:pt x="1985111" y="455235"/>
                  </a:cubicBezTo>
                  <a:cubicBezTo>
                    <a:pt x="2068292" y="537736"/>
                    <a:pt x="1985118" y="653627"/>
                    <a:pt x="1968081" y="736111"/>
                  </a:cubicBezTo>
                  <a:cubicBezTo>
                    <a:pt x="1991224" y="1052582"/>
                    <a:pt x="1971386" y="923321"/>
                    <a:pt x="1819476" y="1149265"/>
                  </a:cubicBezTo>
                  <a:cubicBezTo>
                    <a:pt x="1835495" y="1165958"/>
                    <a:pt x="1869248" y="1165629"/>
                    <a:pt x="1885267" y="1182321"/>
                  </a:cubicBezTo>
                  <a:cubicBezTo>
                    <a:pt x="1802068" y="1200038"/>
                    <a:pt x="1835502" y="1364349"/>
                    <a:pt x="1735959" y="1331619"/>
                  </a:cubicBezTo>
                  <a:cubicBezTo>
                    <a:pt x="1654147" y="1281874"/>
                    <a:pt x="1570966" y="1199373"/>
                    <a:pt x="1587677" y="1083135"/>
                  </a:cubicBezTo>
                  <a:cubicBezTo>
                    <a:pt x="1620404" y="983591"/>
                    <a:pt x="1752313" y="1083457"/>
                    <a:pt x="1819123" y="1017338"/>
                  </a:cubicBezTo>
                  <a:cubicBezTo>
                    <a:pt x="1736640" y="1000301"/>
                    <a:pt x="1670849" y="967245"/>
                    <a:pt x="1620748" y="917127"/>
                  </a:cubicBezTo>
                  <a:cubicBezTo>
                    <a:pt x="1620077" y="949836"/>
                    <a:pt x="1620077" y="949836"/>
                    <a:pt x="1620404" y="983591"/>
                  </a:cubicBezTo>
                  <a:cubicBezTo>
                    <a:pt x="1588366" y="950207"/>
                    <a:pt x="1520530" y="917110"/>
                    <a:pt x="1488148" y="950190"/>
                  </a:cubicBezTo>
                  <a:cubicBezTo>
                    <a:pt x="1389629" y="1016679"/>
                    <a:pt x="1587677" y="1083135"/>
                    <a:pt x="1504849" y="1132562"/>
                  </a:cubicBezTo>
                  <a:cubicBezTo>
                    <a:pt x="1435406" y="1227260"/>
                    <a:pt x="1157963" y="1142809"/>
                    <a:pt x="1256700" y="1015989"/>
                  </a:cubicBezTo>
                  <a:cubicBezTo>
                    <a:pt x="1209138" y="1016542"/>
                    <a:pt x="1152685" y="973773"/>
                    <a:pt x="1106570" y="980828"/>
                  </a:cubicBezTo>
                  <a:lnTo>
                    <a:pt x="1071638" y="1003403"/>
                  </a:lnTo>
                  <a:lnTo>
                    <a:pt x="1112929" y="995644"/>
                  </a:lnTo>
                  <a:cubicBezTo>
                    <a:pt x="1096237" y="1011663"/>
                    <a:pt x="1080218" y="994971"/>
                    <a:pt x="1062483" y="1011990"/>
                  </a:cubicBezTo>
                  <a:lnTo>
                    <a:pt x="1066713" y="1006585"/>
                  </a:lnTo>
                  <a:lnTo>
                    <a:pt x="1064612" y="1007943"/>
                  </a:lnTo>
                  <a:cubicBezTo>
                    <a:pt x="877770" y="1042958"/>
                    <a:pt x="694470" y="1104636"/>
                    <a:pt x="514260" y="1165352"/>
                  </a:cubicBezTo>
                  <a:cubicBezTo>
                    <a:pt x="513259" y="1164309"/>
                    <a:pt x="529278" y="1181000"/>
                    <a:pt x="529278" y="1181000"/>
                  </a:cubicBezTo>
                  <a:cubicBezTo>
                    <a:pt x="455476" y="1139599"/>
                    <a:pt x="368897" y="1160060"/>
                    <a:pt x="306904" y="1209533"/>
                  </a:cubicBezTo>
                  <a:lnTo>
                    <a:pt x="268506" y="1248610"/>
                  </a:lnTo>
                  <a:lnTo>
                    <a:pt x="268433" y="1248558"/>
                  </a:lnTo>
                  <a:cubicBezTo>
                    <a:pt x="100737" y="1116091"/>
                    <a:pt x="0" y="946265"/>
                    <a:pt x="0" y="761101"/>
                  </a:cubicBezTo>
                  <a:cubicBezTo>
                    <a:pt x="0" y="390771"/>
                    <a:pt x="402949" y="81795"/>
                    <a:pt x="938615" y="10337"/>
                  </a:cubicBezTo>
                  <a:lnTo>
                    <a:pt x="1095920" y="0"/>
                  </a:lnTo>
                  <a:lnTo>
                    <a:pt x="1123968" y="59347"/>
                  </a:lnTo>
                  <a:cubicBezTo>
                    <a:pt x="1167006" y="147168"/>
                    <a:pt x="1204432" y="238985"/>
                    <a:pt x="1175501" y="340397"/>
                  </a:cubicBezTo>
                  <a:cubicBezTo>
                    <a:pt x="1158437" y="324708"/>
                    <a:pt x="1141746" y="340726"/>
                    <a:pt x="1125727" y="324034"/>
                  </a:cubicBezTo>
                  <a:cubicBezTo>
                    <a:pt x="1142788" y="339726"/>
                    <a:pt x="1143117" y="373479"/>
                    <a:pt x="1159136" y="390171"/>
                  </a:cubicBezTo>
                  <a:cubicBezTo>
                    <a:pt x="1257309" y="390146"/>
                    <a:pt x="1258330" y="290970"/>
                    <a:pt x="1224921" y="224834"/>
                  </a:cubicBezTo>
                  <a:cubicBezTo>
                    <a:pt x="1274349" y="307662"/>
                    <a:pt x="1372520" y="307638"/>
                    <a:pt x="1439330" y="241519"/>
                  </a:cubicBezTo>
                  <a:cubicBezTo>
                    <a:pt x="1455694" y="191747"/>
                    <a:pt x="1456040" y="125283"/>
                    <a:pt x="1472404" y="75509"/>
                  </a:cubicBezTo>
                  <a:cubicBezTo>
                    <a:pt x="1506157" y="75182"/>
                    <a:pt x="1555930" y="91546"/>
                    <a:pt x="1588642" y="92217"/>
                  </a:cubicBezTo>
                  <a:cubicBezTo>
                    <a:pt x="1593358" y="86690"/>
                    <a:pt x="1591566" y="74382"/>
                    <a:pt x="1589800" y="60796"/>
                  </a:cubicBezTo>
                  <a:lnTo>
                    <a:pt x="1588354" y="44316"/>
                  </a:lnTo>
                  <a:lnTo>
                    <a:pt x="1633092" y="54990"/>
                  </a:lnTo>
                  <a:cubicBezTo>
                    <a:pt x="1668251" y="64685"/>
                    <a:pt x="1702537" y="75463"/>
                    <a:pt x="1735850" y="87260"/>
                  </a:cubicBezTo>
                  <a:close/>
                  <a:moveTo>
                    <a:pt x="2150288" y="332637"/>
                  </a:moveTo>
                  <a:lnTo>
                    <a:pt x="2175240" y="359412"/>
                  </a:lnTo>
                  <a:lnTo>
                    <a:pt x="2165994" y="359331"/>
                  </a:lnTo>
                  <a:cubicBezTo>
                    <a:pt x="2054538" y="350199"/>
                    <a:pt x="1981101" y="285953"/>
                    <a:pt x="1925022" y="201023"/>
                  </a:cubicBezTo>
                  <a:lnTo>
                    <a:pt x="1900737" y="158778"/>
                  </a:lnTo>
                  <a:lnTo>
                    <a:pt x="1923267" y="169761"/>
                  </a:lnTo>
                  <a:cubicBezTo>
                    <a:pt x="2010353" y="216613"/>
                    <a:pt x="2086913" y="271483"/>
                    <a:pt x="2150288" y="3326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49"/>
            <p:cNvSpPr/>
            <p:nvPr/>
          </p:nvSpPr>
          <p:spPr>
            <a:xfrm>
              <a:off x="-75429" y="2224989"/>
              <a:ext cx="2436434" cy="1489863"/>
            </a:xfrm>
            <a:custGeom>
              <a:rect b="b" l="l" r="r" t="t"/>
              <a:pathLst>
                <a:path extrusionOk="0" h="4514736" w="7383133">
                  <a:moveTo>
                    <a:pt x="5439634" y="3417476"/>
                  </a:moveTo>
                  <a:lnTo>
                    <a:pt x="5436671" y="3461443"/>
                  </a:lnTo>
                  <a:cubicBezTo>
                    <a:pt x="5414982" y="3532293"/>
                    <a:pt x="5320997" y="3533739"/>
                    <a:pt x="5299308" y="3604589"/>
                  </a:cubicBezTo>
                  <a:cubicBezTo>
                    <a:pt x="5234242" y="3886545"/>
                    <a:pt x="4982651" y="4514075"/>
                    <a:pt x="4681899" y="4295741"/>
                  </a:cubicBezTo>
                  <a:lnTo>
                    <a:pt x="4617115" y="4235344"/>
                  </a:lnTo>
                  <a:lnTo>
                    <a:pt x="4712959" y="4147330"/>
                  </a:lnTo>
                  <a:cubicBezTo>
                    <a:pt x="4903397" y="3970227"/>
                    <a:pt x="5107453" y="3771231"/>
                    <a:pt x="5313045" y="3555427"/>
                  </a:cubicBezTo>
                  <a:close/>
                  <a:moveTo>
                    <a:pt x="5788032" y="3247445"/>
                  </a:moveTo>
                  <a:cubicBezTo>
                    <a:pt x="5811164" y="3247445"/>
                    <a:pt x="5812612" y="3316850"/>
                    <a:pt x="5812612" y="3347214"/>
                  </a:cubicBezTo>
                  <a:cubicBezTo>
                    <a:pt x="5819842" y="3379024"/>
                    <a:pt x="5824180" y="3418064"/>
                    <a:pt x="5822734" y="3449874"/>
                  </a:cubicBezTo>
                  <a:cubicBezTo>
                    <a:pt x="5818394" y="3448429"/>
                    <a:pt x="5809720" y="3439753"/>
                    <a:pt x="5801045" y="3439753"/>
                  </a:cubicBezTo>
                  <a:cubicBezTo>
                    <a:pt x="5776464" y="3561211"/>
                    <a:pt x="5759113" y="3950164"/>
                    <a:pt x="5571143" y="3872084"/>
                  </a:cubicBezTo>
                  <a:cubicBezTo>
                    <a:pt x="5519090" y="3830152"/>
                    <a:pt x="5542225" y="3762194"/>
                    <a:pt x="5516198" y="3702911"/>
                  </a:cubicBezTo>
                  <a:cubicBezTo>
                    <a:pt x="5559576" y="3532292"/>
                    <a:pt x="5602954" y="3321187"/>
                    <a:pt x="5788032" y="3247445"/>
                  </a:cubicBezTo>
                  <a:close/>
                  <a:moveTo>
                    <a:pt x="1112693" y="3098301"/>
                  </a:moveTo>
                  <a:lnTo>
                    <a:pt x="1280015" y="3260318"/>
                  </a:lnTo>
                  <a:cubicBezTo>
                    <a:pt x="1585238" y="3542965"/>
                    <a:pt x="1903445" y="3801799"/>
                    <a:pt x="2204852" y="4028787"/>
                  </a:cubicBezTo>
                  <a:lnTo>
                    <a:pt x="2266057" y="4073661"/>
                  </a:lnTo>
                  <a:lnTo>
                    <a:pt x="2205897" y="4213280"/>
                  </a:lnTo>
                  <a:lnTo>
                    <a:pt x="2220902" y="4201572"/>
                  </a:lnTo>
                  <a:cubicBezTo>
                    <a:pt x="2250080" y="4184966"/>
                    <a:pt x="2184608" y="4281279"/>
                    <a:pt x="2183342" y="4281279"/>
                  </a:cubicBezTo>
                  <a:lnTo>
                    <a:pt x="2199789" y="4224348"/>
                  </a:lnTo>
                  <a:lnTo>
                    <a:pt x="2184428" y="4239708"/>
                  </a:lnTo>
                  <a:cubicBezTo>
                    <a:pt x="2177560" y="4246577"/>
                    <a:pt x="2169607" y="4254529"/>
                    <a:pt x="2160209" y="4263928"/>
                  </a:cubicBezTo>
                  <a:cubicBezTo>
                    <a:pt x="2113939" y="4311643"/>
                    <a:pt x="2095143" y="4499613"/>
                    <a:pt x="1976577" y="4431655"/>
                  </a:cubicBezTo>
                  <a:cubicBezTo>
                    <a:pt x="1989771" y="4457501"/>
                    <a:pt x="1996391" y="4479461"/>
                    <a:pt x="1997930" y="4498427"/>
                  </a:cubicBezTo>
                  <a:lnTo>
                    <a:pt x="1994880" y="4514736"/>
                  </a:lnTo>
                  <a:lnTo>
                    <a:pt x="1708019" y="4253918"/>
                  </a:lnTo>
                  <a:lnTo>
                    <a:pt x="1519956" y="4068364"/>
                  </a:lnTo>
                  <a:lnTo>
                    <a:pt x="1523080" y="3975893"/>
                  </a:lnTo>
                  <a:cubicBezTo>
                    <a:pt x="1520027" y="3895805"/>
                    <a:pt x="1504303" y="3823825"/>
                    <a:pt x="1470504" y="3763638"/>
                  </a:cubicBezTo>
                  <a:cubicBezTo>
                    <a:pt x="1392786" y="3560305"/>
                    <a:pt x="1196457" y="3350194"/>
                    <a:pt x="1121210" y="3128717"/>
                  </a:cubicBezTo>
                  <a:close/>
                  <a:moveTo>
                    <a:pt x="0" y="1685848"/>
                  </a:moveTo>
                  <a:cubicBezTo>
                    <a:pt x="29868" y="1742465"/>
                    <a:pt x="61474" y="1798792"/>
                    <a:pt x="94683" y="1854793"/>
                  </a:cubicBezTo>
                  <a:lnTo>
                    <a:pt x="170367" y="1975971"/>
                  </a:lnTo>
                  <a:lnTo>
                    <a:pt x="99859" y="1923609"/>
                  </a:lnTo>
                  <a:lnTo>
                    <a:pt x="47623" y="1879408"/>
                  </a:lnTo>
                  <a:close/>
                  <a:moveTo>
                    <a:pt x="7085277" y="0"/>
                  </a:moveTo>
                  <a:lnTo>
                    <a:pt x="7122523" y="55863"/>
                  </a:lnTo>
                  <a:lnTo>
                    <a:pt x="7129518" y="67652"/>
                  </a:lnTo>
                  <a:lnTo>
                    <a:pt x="7207937" y="217463"/>
                  </a:lnTo>
                  <a:lnTo>
                    <a:pt x="7210984" y="224002"/>
                  </a:lnTo>
                  <a:lnTo>
                    <a:pt x="7278357" y="394530"/>
                  </a:lnTo>
                  <a:cubicBezTo>
                    <a:pt x="7379439" y="695440"/>
                    <a:pt x="7413158" y="1055876"/>
                    <a:pt x="7353966" y="1481971"/>
                  </a:cubicBezTo>
                  <a:lnTo>
                    <a:pt x="7318760" y="1676213"/>
                  </a:lnTo>
                  <a:lnTo>
                    <a:pt x="7281014" y="1693652"/>
                  </a:lnTo>
                  <a:cubicBezTo>
                    <a:pt x="7077138" y="1816380"/>
                    <a:pt x="6948903" y="2070359"/>
                    <a:pt x="7023187" y="2306141"/>
                  </a:cubicBezTo>
                  <a:lnTo>
                    <a:pt x="7063122" y="2390743"/>
                  </a:lnTo>
                  <a:lnTo>
                    <a:pt x="7047031" y="2424292"/>
                  </a:lnTo>
                  <a:lnTo>
                    <a:pt x="7044048" y="2424532"/>
                  </a:lnTo>
                  <a:cubicBezTo>
                    <a:pt x="6973574" y="2421192"/>
                    <a:pt x="6958867" y="2353504"/>
                    <a:pt x="6956336" y="2290244"/>
                  </a:cubicBezTo>
                  <a:cubicBezTo>
                    <a:pt x="6950552" y="2309041"/>
                    <a:pt x="6933201" y="2319163"/>
                    <a:pt x="6888378" y="2309041"/>
                  </a:cubicBezTo>
                  <a:cubicBezTo>
                    <a:pt x="6725712" y="2224094"/>
                    <a:pt x="6716675" y="2045386"/>
                    <a:pt x="6669230" y="1890119"/>
                  </a:cubicBezTo>
                  <a:lnTo>
                    <a:pt x="6637304" y="1807648"/>
                  </a:lnTo>
                  <a:lnTo>
                    <a:pt x="6695020" y="1701157"/>
                  </a:lnTo>
                  <a:cubicBezTo>
                    <a:pt x="6901668" y="1299041"/>
                    <a:pt x="7043814" y="887698"/>
                    <a:pt x="7080685" y="484285"/>
                  </a:cubicBezTo>
                  <a:cubicBezTo>
                    <a:pt x="7088638" y="396084"/>
                    <a:pt x="7092614" y="311136"/>
                    <a:pt x="7093157" y="2292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03" name="Google Shape;703;p49"/>
            <p:cNvGrpSpPr/>
            <p:nvPr/>
          </p:nvGrpSpPr>
          <p:grpSpPr>
            <a:xfrm>
              <a:off x="-694182" y="2035853"/>
              <a:ext cx="3880510" cy="1597035"/>
              <a:chOff x="3793479" y="4037965"/>
              <a:chExt cx="5165748" cy="2125979"/>
            </a:xfrm>
          </p:grpSpPr>
          <p:sp>
            <p:nvSpPr>
              <p:cNvPr id="704" name="Google Shape;704;p49"/>
              <p:cNvSpPr/>
              <p:nvPr/>
            </p:nvSpPr>
            <p:spPr>
              <a:xfrm>
                <a:off x="3869054" y="4037965"/>
                <a:ext cx="5032375" cy="2125979"/>
              </a:xfrm>
              <a:custGeom>
                <a:rect b="b" l="l" r="r" t="t"/>
                <a:pathLst>
                  <a:path extrusionOk="0" h="2125979" w="5032375">
                    <a:moveTo>
                      <a:pt x="4254501" y="1001395"/>
                    </a:moveTo>
                    <a:lnTo>
                      <a:pt x="4154805" y="614045"/>
                    </a:lnTo>
                    <a:lnTo>
                      <a:pt x="4147820" y="588010"/>
                    </a:lnTo>
                    <a:lnTo>
                      <a:pt x="4137660" y="612775"/>
                    </a:lnTo>
                    <a:cubicBezTo>
                      <a:pt x="4137660" y="612775"/>
                      <a:pt x="3870960" y="1257300"/>
                      <a:pt x="3863976" y="1273810"/>
                    </a:cubicBezTo>
                    <a:cubicBezTo>
                      <a:pt x="3847465" y="1273810"/>
                      <a:pt x="3493770" y="1273175"/>
                      <a:pt x="3474085" y="1272540"/>
                    </a:cubicBezTo>
                    <a:lnTo>
                      <a:pt x="3251835" y="565150"/>
                    </a:lnTo>
                    <a:lnTo>
                      <a:pt x="3232151" y="502285"/>
                    </a:lnTo>
                    <a:lnTo>
                      <a:pt x="3220085" y="567055"/>
                    </a:lnTo>
                    <a:lnTo>
                      <a:pt x="2993390" y="1814830"/>
                    </a:lnTo>
                    <a:cubicBezTo>
                      <a:pt x="2957830" y="1364615"/>
                      <a:pt x="2858135" y="103505"/>
                      <a:pt x="2856230" y="75565"/>
                    </a:cubicBezTo>
                    <a:cubicBezTo>
                      <a:pt x="2837180" y="205105"/>
                      <a:pt x="2719705" y="1016000"/>
                      <a:pt x="2691130" y="1213485"/>
                    </a:cubicBezTo>
                    <a:cubicBezTo>
                      <a:pt x="2651126" y="1213485"/>
                      <a:pt x="2080260" y="1214755"/>
                      <a:pt x="2047875" y="1215390"/>
                    </a:cubicBezTo>
                    <a:cubicBezTo>
                      <a:pt x="2023110" y="1132840"/>
                      <a:pt x="1939925" y="847725"/>
                      <a:pt x="1926590" y="803275"/>
                    </a:cubicBezTo>
                    <a:lnTo>
                      <a:pt x="1906270" y="883285"/>
                    </a:lnTo>
                    <a:lnTo>
                      <a:pt x="1696085" y="1711960"/>
                    </a:lnTo>
                    <a:lnTo>
                      <a:pt x="1500505" y="116205"/>
                    </a:lnTo>
                    <a:lnTo>
                      <a:pt x="1485900" y="0"/>
                    </a:lnTo>
                    <a:lnTo>
                      <a:pt x="1468755" y="116205"/>
                    </a:lnTo>
                    <a:lnTo>
                      <a:pt x="1261110" y="1510665"/>
                    </a:lnTo>
                    <a:cubicBezTo>
                      <a:pt x="1189990" y="1423670"/>
                      <a:pt x="909955" y="1078230"/>
                      <a:pt x="909955" y="1078230"/>
                    </a:cubicBezTo>
                    <a:cubicBezTo>
                      <a:pt x="907415" y="1071880"/>
                      <a:pt x="227965" y="1080770"/>
                      <a:pt x="0" y="1082675"/>
                    </a:cubicBezTo>
                    <a:cubicBezTo>
                      <a:pt x="230505" y="1084580"/>
                      <a:pt x="920750" y="1093470"/>
                      <a:pt x="899160" y="1087120"/>
                    </a:cubicBezTo>
                    <a:lnTo>
                      <a:pt x="1259840" y="1544955"/>
                    </a:lnTo>
                    <a:lnTo>
                      <a:pt x="1275715" y="1565275"/>
                    </a:lnTo>
                    <a:lnTo>
                      <a:pt x="1279525" y="1539875"/>
                    </a:lnTo>
                    <a:lnTo>
                      <a:pt x="1482090" y="236855"/>
                    </a:lnTo>
                    <a:lnTo>
                      <a:pt x="1668780" y="1824990"/>
                    </a:lnTo>
                    <a:lnTo>
                      <a:pt x="1681480" y="1932305"/>
                    </a:lnTo>
                    <a:lnTo>
                      <a:pt x="1708785" y="1828165"/>
                    </a:lnTo>
                    <a:lnTo>
                      <a:pt x="1929130" y="975995"/>
                    </a:lnTo>
                    <a:lnTo>
                      <a:pt x="2007870" y="1247140"/>
                    </a:lnTo>
                    <a:lnTo>
                      <a:pt x="2012950" y="1264285"/>
                    </a:lnTo>
                    <a:lnTo>
                      <a:pt x="2030730" y="1264285"/>
                    </a:lnTo>
                    <a:lnTo>
                      <a:pt x="2713355" y="1266190"/>
                    </a:lnTo>
                    <a:lnTo>
                      <a:pt x="2734945" y="1266190"/>
                    </a:lnTo>
                    <a:lnTo>
                      <a:pt x="2738120" y="1244600"/>
                    </a:lnTo>
                    <a:lnTo>
                      <a:pt x="2843530" y="508000"/>
                    </a:lnTo>
                    <a:lnTo>
                      <a:pt x="2966720" y="1973580"/>
                    </a:lnTo>
                    <a:lnTo>
                      <a:pt x="2979420" y="2125980"/>
                    </a:lnTo>
                    <a:lnTo>
                      <a:pt x="3006090" y="1975485"/>
                    </a:lnTo>
                    <a:lnTo>
                      <a:pt x="3241676" y="640715"/>
                    </a:lnTo>
                    <a:cubicBezTo>
                      <a:pt x="3275330" y="745490"/>
                      <a:pt x="3450590" y="1294130"/>
                      <a:pt x="3450590" y="1294130"/>
                    </a:cubicBezTo>
                    <a:cubicBezTo>
                      <a:pt x="3454401" y="1304925"/>
                      <a:pt x="3451226" y="1304290"/>
                      <a:pt x="3464560" y="1304290"/>
                    </a:cubicBezTo>
                    <a:lnTo>
                      <a:pt x="3874135" y="1303020"/>
                    </a:lnTo>
                    <a:lnTo>
                      <a:pt x="3883026" y="1303020"/>
                    </a:lnTo>
                    <a:lnTo>
                      <a:pt x="3886201" y="1294765"/>
                    </a:lnTo>
                    <a:lnTo>
                      <a:pt x="4145280" y="647065"/>
                    </a:lnTo>
                    <a:cubicBezTo>
                      <a:pt x="4157345" y="692150"/>
                      <a:pt x="4243070" y="1007110"/>
                      <a:pt x="4243070" y="1007110"/>
                    </a:cubicBezTo>
                    <a:cubicBezTo>
                      <a:pt x="4243070" y="1007110"/>
                      <a:pt x="4244340" y="1011555"/>
                      <a:pt x="4244340" y="1011555"/>
                    </a:cubicBezTo>
                    <a:cubicBezTo>
                      <a:pt x="4248785" y="1011555"/>
                      <a:pt x="4843145" y="1007110"/>
                      <a:pt x="5032376" y="1005840"/>
                    </a:cubicBezTo>
                    <a:cubicBezTo>
                      <a:pt x="4839335" y="1002030"/>
                      <a:pt x="4229101" y="990600"/>
                      <a:pt x="4254501" y="100139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5" name="Google Shape;705;p49"/>
              <p:cNvSpPr/>
              <p:nvPr/>
            </p:nvSpPr>
            <p:spPr>
              <a:xfrm>
                <a:off x="3793479" y="5120163"/>
                <a:ext cx="74940" cy="952"/>
              </a:xfrm>
              <a:custGeom>
                <a:rect b="b" l="l" r="r" t="t"/>
                <a:pathLst>
                  <a:path extrusionOk="0" h="952" w="74940">
                    <a:moveTo>
                      <a:pt x="10" y="476"/>
                    </a:moveTo>
                    <a:cubicBezTo>
                      <a:pt x="1280" y="1111"/>
                      <a:pt x="29855" y="1111"/>
                      <a:pt x="74940" y="476"/>
                    </a:cubicBezTo>
                    <a:cubicBezTo>
                      <a:pt x="28585" y="-159"/>
                      <a:pt x="-625" y="-159"/>
                      <a:pt x="10" y="47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6" name="Google Shape;706;p49"/>
              <p:cNvSpPr/>
              <p:nvPr/>
            </p:nvSpPr>
            <p:spPr>
              <a:xfrm>
                <a:off x="8900794" y="5041265"/>
                <a:ext cx="58433" cy="634"/>
              </a:xfrm>
              <a:custGeom>
                <a:rect b="b" l="l" r="r" t="t"/>
                <a:pathLst>
                  <a:path extrusionOk="0" h="634" w="58433">
                    <a:moveTo>
                      <a:pt x="58420" y="0"/>
                    </a:moveTo>
                    <a:cubicBezTo>
                      <a:pt x="57786" y="0"/>
                      <a:pt x="34925" y="0"/>
                      <a:pt x="0" y="635"/>
                    </a:cubicBezTo>
                    <a:cubicBezTo>
                      <a:pt x="36195" y="635"/>
                      <a:pt x="59055" y="635"/>
                      <a:pt x="5842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07" name="Google Shape;707;p49"/>
          <p:cNvGrpSpPr/>
          <p:nvPr/>
        </p:nvGrpSpPr>
        <p:grpSpPr>
          <a:xfrm rot="-5400000">
            <a:off x="3337925" y="2444127"/>
            <a:ext cx="2021725" cy="2317770"/>
            <a:chOff x="3586050" y="3152952"/>
            <a:chExt cx="2021725" cy="2317770"/>
          </a:xfrm>
        </p:grpSpPr>
        <p:sp>
          <p:nvSpPr>
            <p:cNvPr id="708" name="Google Shape;708;p49"/>
            <p:cNvSpPr/>
            <p:nvPr/>
          </p:nvSpPr>
          <p:spPr>
            <a:xfrm rot="-4593265">
              <a:off x="3656217" y="5138893"/>
              <a:ext cx="300964" cy="300964"/>
            </a:xfrm>
            <a:custGeom>
              <a:rect b="b" l="l" r="r" t="t"/>
              <a:pathLst>
                <a:path extrusionOk="0" h="300992" w="300992">
                  <a:moveTo>
                    <a:pt x="300992" y="150496"/>
                  </a:moveTo>
                  <a:cubicBezTo>
                    <a:pt x="300992" y="233613"/>
                    <a:pt x="233613" y="300992"/>
                    <a:pt x="150496" y="300992"/>
                  </a:cubicBezTo>
                  <a:cubicBezTo>
                    <a:pt x="67379" y="300992"/>
                    <a:pt x="0" y="233613"/>
                    <a:pt x="0" y="150496"/>
                  </a:cubicBezTo>
                  <a:cubicBezTo>
                    <a:pt x="0" y="67379"/>
                    <a:pt x="67379" y="0"/>
                    <a:pt x="150496" y="0"/>
                  </a:cubicBezTo>
                  <a:cubicBezTo>
                    <a:pt x="233613" y="0"/>
                    <a:pt x="300992" y="67379"/>
                    <a:pt x="300992" y="1504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9" name="Google Shape;709;p49"/>
            <p:cNvSpPr/>
            <p:nvPr/>
          </p:nvSpPr>
          <p:spPr>
            <a:xfrm>
              <a:off x="3648835" y="5131754"/>
              <a:ext cx="314964" cy="314960"/>
            </a:xfrm>
            <a:custGeom>
              <a:rect b="b" l="l" r="r" t="t"/>
              <a:pathLst>
                <a:path extrusionOk="0" h="314960" w="314964">
                  <a:moveTo>
                    <a:pt x="157480" y="314960"/>
                  </a:moveTo>
                  <a:cubicBezTo>
                    <a:pt x="70485" y="314960"/>
                    <a:pt x="0" y="244475"/>
                    <a:pt x="0" y="157480"/>
                  </a:cubicBezTo>
                  <a:cubicBezTo>
                    <a:pt x="0" y="70485"/>
                    <a:pt x="70485" y="0"/>
                    <a:pt x="157480" y="0"/>
                  </a:cubicBezTo>
                  <a:cubicBezTo>
                    <a:pt x="244475" y="0"/>
                    <a:pt x="314960" y="70485"/>
                    <a:pt x="314960" y="157480"/>
                  </a:cubicBezTo>
                  <a:cubicBezTo>
                    <a:pt x="315595" y="244475"/>
                    <a:pt x="244475" y="314960"/>
                    <a:pt x="157480" y="314960"/>
                  </a:cubicBezTo>
                  <a:close/>
                  <a:moveTo>
                    <a:pt x="157480" y="13970"/>
                  </a:moveTo>
                  <a:cubicBezTo>
                    <a:pt x="78740" y="13970"/>
                    <a:pt x="14605" y="78105"/>
                    <a:pt x="14605" y="156845"/>
                  </a:cubicBezTo>
                  <a:cubicBezTo>
                    <a:pt x="14605" y="235585"/>
                    <a:pt x="78740" y="299720"/>
                    <a:pt x="157480" y="299720"/>
                  </a:cubicBezTo>
                  <a:cubicBezTo>
                    <a:pt x="236220" y="299720"/>
                    <a:pt x="300355" y="235585"/>
                    <a:pt x="300355" y="156845"/>
                  </a:cubicBezTo>
                  <a:cubicBezTo>
                    <a:pt x="300990" y="78105"/>
                    <a:pt x="236855" y="13970"/>
                    <a:pt x="157480" y="139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0" name="Google Shape;710;p49"/>
            <p:cNvSpPr/>
            <p:nvPr/>
          </p:nvSpPr>
          <p:spPr>
            <a:xfrm rot="-4549491">
              <a:off x="3694793" y="5177404"/>
              <a:ext cx="223623" cy="223623"/>
            </a:xfrm>
            <a:custGeom>
              <a:rect b="b" l="l" r="r" t="t"/>
              <a:pathLst>
                <a:path extrusionOk="0" h="223520" w="223520">
                  <a:moveTo>
                    <a:pt x="223520" y="111760"/>
                  </a:moveTo>
                  <a:cubicBezTo>
                    <a:pt x="223520" y="173483"/>
                    <a:pt x="173484" y="223520"/>
                    <a:pt x="111760" y="223520"/>
                  </a:cubicBezTo>
                  <a:cubicBezTo>
                    <a:pt x="50037" y="223520"/>
                    <a:pt x="0" y="173483"/>
                    <a:pt x="0" y="111760"/>
                  </a:cubicBezTo>
                  <a:cubicBezTo>
                    <a:pt x="0" y="50037"/>
                    <a:pt x="50037" y="0"/>
                    <a:pt x="111760" y="0"/>
                  </a:cubicBezTo>
                  <a:cubicBezTo>
                    <a:pt x="173484" y="0"/>
                    <a:pt x="223520" y="50037"/>
                    <a:pt x="223520" y="11176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1" name="Google Shape;711;p49"/>
            <p:cNvSpPr/>
            <p:nvPr/>
          </p:nvSpPr>
          <p:spPr>
            <a:xfrm>
              <a:off x="3726941" y="5209859"/>
              <a:ext cx="158750" cy="158750"/>
            </a:xfrm>
            <a:custGeom>
              <a:rect b="b" l="l" r="r" t="t"/>
              <a:pathLst>
                <a:path extrusionOk="0" h="158750" w="158750">
                  <a:moveTo>
                    <a:pt x="158750" y="79375"/>
                  </a:moveTo>
                  <a:cubicBezTo>
                    <a:pt x="158750" y="123213"/>
                    <a:pt x="123213" y="158750"/>
                    <a:pt x="79375" y="158750"/>
                  </a:cubicBezTo>
                  <a:cubicBezTo>
                    <a:pt x="35538" y="158750"/>
                    <a:pt x="0" y="123213"/>
                    <a:pt x="0" y="79375"/>
                  </a:cubicBezTo>
                  <a:cubicBezTo>
                    <a:pt x="0" y="35537"/>
                    <a:pt x="35538" y="0"/>
                    <a:pt x="79375" y="0"/>
                  </a:cubicBezTo>
                  <a:cubicBezTo>
                    <a:pt x="123213" y="0"/>
                    <a:pt x="158750" y="35537"/>
                    <a:pt x="158750" y="793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2" name="Google Shape;712;p49"/>
            <p:cNvSpPr/>
            <p:nvPr/>
          </p:nvSpPr>
          <p:spPr>
            <a:xfrm>
              <a:off x="3719321" y="5202239"/>
              <a:ext cx="173997" cy="173989"/>
            </a:xfrm>
            <a:custGeom>
              <a:rect b="b" l="l" r="r" t="t"/>
              <a:pathLst>
                <a:path extrusionOk="0" h="173989" w="173997">
                  <a:moveTo>
                    <a:pt x="86995" y="173990"/>
                  </a:moveTo>
                  <a:cubicBezTo>
                    <a:pt x="38735" y="173990"/>
                    <a:pt x="0" y="134620"/>
                    <a:pt x="0" y="86995"/>
                  </a:cubicBezTo>
                  <a:cubicBezTo>
                    <a:pt x="0" y="38735"/>
                    <a:pt x="39370" y="0"/>
                    <a:pt x="86995" y="0"/>
                  </a:cubicBezTo>
                  <a:cubicBezTo>
                    <a:pt x="135255" y="0"/>
                    <a:pt x="173990" y="39370"/>
                    <a:pt x="173990" y="86995"/>
                  </a:cubicBezTo>
                  <a:cubicBezTo>
                    <a:pt x="174625" y="134620"/>
                    <a:pt x="135255" y="173990"/>
                    <a:pt x="86995" y="173990"/>
                  </a:cubicBezTo>
                  <a:close/>
                  <a:moveTo>
                    <a:pt x="86995" y="15875"/>
                  </a:moveTo>
                  <a:cubicBezTo>
                    <a:pt x="47625" y="15875"/>
                    <a:pt x="15875" y="47625"/>
                    <a:pt x="15875" y="86995"/>
                  </a:cubicBezTo>
                  <a:cubicBezTo>
                    <a:pt x="15875" y="126365"/>
                    <a:pt x="47625" y="158115"/>
                    <a:pt x="86995" y="158115"/>
                  </a:cubicBezTo>
                  <a:cubicBezTo>
                    <a:pt x="126365" y="158115"/>
                    <a:pt x="158115" y="126365"/>
                    <a:pt x="158115" y="86995"/>
                  </a:cubicBezTo>
                  <a:cubicBezTo>
                    <a:pt x="158115" y="47625"/>
                    <a:pt x="126365" y="15875"/>
                    <a:pt x="86995" y="158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3" name="Google Shape;713;p49"/>
            <p:cNvSpPr/>
            <p:nvPr/>
          </p:nvSpPr>
          <p:spPr>
            <a:xfrm>
              <a:off x="3765041" y="5247958"/>
              <a:ext cx="82550" cy="82550"/>
            </a:xfrm>
            <a:custGeom>
              <a:rect b="b" l="l" r="r" t="t"/>
              <a:pathLst>
                <a:path extrusionOk="0" h="82550" w="82550">
                  <a:moveTo>
                    <a:pt x="82550" y="41275"/>
                  </a:moveTo>
                  <a:cubicBezTo>
                    <a:pt x="82550" y="64135"/>
                    <a:pt x="64135" y="82550"/>
                    <a:pt x="41275" y="82550"/>
                  </a:cubicBezTo>
                  <a:cubicBezTo>
                    <a:pt x="18415" y="82550"/>
                    <a:pt x="0" y="64135"/>
                    <a:pt x="0" y="41275"/>
                  </a:cubicBezTo>
                  <a:cubicBezTo>
                    <a:pt x="0" y="18415"/>
                    <a:pt x="18415" y="0"/>
                    <a:pt x="41275" y="0"/>
                  </a:cubicBezTo>
                  <a:cubicBezTo>
                    <a:pt x="64135" y="0"/>
                    <a:pt x="82550" y="18415"/>
                    <a:pt x="82550" y="412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4" name="Google Shape;714;p49"/>
            <p:cNvSpPr/>
            <p:nvPr/>
          </p:nvSpPr>
          <p:spPr>
            <a:xfrm>
              <a:off x="5226141" y="3501391"/>
              <a:ext cx="375333" cy="140334"/>
            </a:xfrm>
            <a:custGeom>
              <a:rect b="b" l="l" r="r" t="t"/>
              <a:pathLst>
                <a:path extrusionOk="0" h="140334" w="375333">
                  <a:moveTo>
                    <a:pt x="244475" y="140335"/>
                  </a:moveTo>
                  <a:cubicBezTo>
                    <a:pt x="238760" y="140335"/>
                    <a:pt x="233045" y="139700"/>
                    <a:pt x="227330" y="139065"/>
                  </a:cubicBezTo>
                  <a:cubicBezTo>
                    <a:pt x="151130" y="129540"/>
                    <a:pt x="43180" y="102870"/>
                    <a:pt x="11430" y="94615"/>
                  </a:cubicBezTo>
                  <a:lnTo>
                    <a:pt x="0" y="91440"/>
                  </a:lnTo>
                  <a:lnTo>
                    <a:pt x="5715" y="69850"/>
                  </a:lnTo>
                  <a:lnTo>
                    <a:pt x="17145" y="73025"/>
                  </a:lnTo>
                  <a:cubicBezTo>
                    <a:pt x="48260" y="80645"/>
                    <a:pt x="154940" y="107315"/>
                    <a:pt x="229870" y="116840"/>
                  </a:cubicBezTo>
                  <a:cubicBezTo>
                    <a:pt x="280035" y="123190"/>
                    <a:pt x="311785" y="97155"/>
                    <a:pt x="326390" y="81280"/>
                  </a:cubicBezTo>
                  <a:cubicBezTo>
                    <a:pt x="346710" y="58420"/>
                    <a:pt x="357505" y="27940"/>
                    <a:pt x="351790" y="5080"/>
                  </a:cubicBezTo>
                  <a:lnTo>
                    <a:pt x="373380" y="0"/>
                  </a:lnTo>
                  <a:cubicBezTo>
                    <a:pt x="380365" y="29845"/>
                    <a:pt x="368300" y="67310"/>
                    <a:pt x="342265" y="95885"/>
                  </a:cubicBezTo>
                  <a:cubicBezTo>
                    <a:pt x="317500" y="125095"/>
                    <a:pt x="281940" y="140335"/>
                    <a:pt x="244475" y="14033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5" name="Google Shape;715;p49"/>
            <p:cNvSpPr/>
            <p:nvPr/>
          </p:nvSpPr>
          <p:spPr>
            <a:xfrm>
              <a:off x="5168991" y="3152952"/>
              <a:ext cx="386099" cy="176354"/>
            </a:xfrm>
            <a:custGeom>
              <a:rect b="b" l="l" r="r" t="t"/>
              <a:pathLst>
                <a:path extrusionOk="0" h="176354" w="386099">
                  <a:moveTo>
                    <a:pt x="14605" y="176355"/>
                  </a:moveTo>
                  <a:lnTo>
                    <a:pt x="0" y="159210"/>
                  </a:lnTo>
                  <a:cubicBezTo>
                    <a:pt x="0" y="159210"/>
                    <a:pt x="3175" y="156670"/>
                    <a:pt x="9525" y="151590"/>
                  </a:cubicBezTo>
                  <a:cubicBezTo>
                    <a:pt x="55245" y="114125"/>
                    <a:pt x="211455" y="-8430"/>
                    <a:pt x="292100" y="460"/>
                  </a:cubicBezTo>
                  <a:cubicBezTo>
                    <a:pt x="389890" y="11255"/>
                    <a:pt x="386080" y="102695"/>
                    <a:pt x="386080" y="103330"/>
                  </a:cubicBezTo>
                  <a:lnTo>
                    <a:pt x="363855" y="102060"/>
                  </a:lnTo>
                  <a:cubicBezTo>
                    <a:pt x="363855" y="98885"/>
                    <a:pt x="366395" y="30305"/>
                    <a:pt x="289560" y="22050"/>
                  </a:cubicBezTo>
                  <a:cubicBezTo>
                    <a:pt x="232410" y="15700"/>
                    <a:pt x="114300" y="93805"/>
                    <a:pt x="23495" y="168735"/>
                  </a:cubicBezTo>
                  <a:cubicBezTo>
                    <a:pt x="17780" y="173180"/>
                    <a:pt x="14605" y="176355"/>
                    <a:pt x="14605" y="17635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6" name="Google Shape;716;p49"/>
            <p:cNvSpPr/>
            <p:nvPr/>
          </p:nvSpPr>
          <p:spPr>
            <a:xfrm>
              <a:off x="4988330" y="3286912"/>
              <a:ext cx="278890" cy="324334"/>
            </a:xfrm>
            <a:custGeom>
              <a:rect b="b" l="l" r="r" t="t"/>
              <a:pathLst>
                <a:path extrusionOk="0" h="324334" w="278890">
                  <a:moveTo>
                    <a:pt x="254955" y="324334"/>
                  </a:moveTo>
                  <a:cubicBezTo>
                    <a:pt x="251780" y="324334"/>
                    <a:pt x="247971" y="323699"/>
                    <a:pt x="244796" y="321794"/>
                  </a:cubicBezTo>
                  <a:lnTo>
                    <a:pt x="242255" y="320524"/>
                  </a:lnTo>
                  <a:lnTo>
                    <a:pt x="13655" y="213844"/>
                  </a:lnTo>
                  <a:cubicBezTo>
                    <a:pt x="6671" y="210669"/>
                    <a:pt x="1591" y="203684"/>
                    <a:pt x="321" y="196064"/>
                  </a:cubicBezTo>
                  <a:cubicBezTo>
                    <a:pt x="-950" y="188444"/>
                    <a:pt x="1591" y="180189"/>
                    <a:pt x="7305" y="174474"/>
                  </a:cubicBezTo>
                  <a:lnTo>
                    <a:pt x="181930" y="6834"/>
                  </a:lnTo>
                  <a:cubicBezTo>
                    <a:pt x="191455" y="-2691"/>
                    <a:pt x="206696" y="-2056"/>
                    <a:pt x="216221" y="7469"/>
                  </a:cubicBezTo>
                  <a:cubicBezTo>
                    <a:pt x="225746" y="16994"/>
                    <a:pt x="225111" y="32234"/>
                    <a:pt x="215586" y="41759"/>
                  </a:cubicBezTo>
                  <a:lnTo>
                    <a:pt x="213680" y="43664"/>
                  </a:lnTo>
                  <a:lnTo>
                    <a:pt x="65725" y="185269"/>
                  </a:lnTo>
                  <a:lnTo>
                    <a:pt x="265115" y="277979"/>
                  </a:lnTo>
                  <a:cubicBezTo>
                    <a:pt x="277180" y="283694"/>
                    <a:pt x="282261" y="297664"/>
                    <a:pt x="276546" y="309729"/>
                  </a:cubicBezTo>
                  <a:cubicBezTo>
                    <a:pt x="272736" y="318619"/>
                    <a:pt x="263846" y="324334"/>
                    <a:pt x="254955" y="3243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7" name="Google Shape;717;p49"/>
            <p:cNvSpPr/>
            <p:nvPr/>
          </p:nvSpPr>
          <p:spPr>
            <a:xfrm>
              <a:off x="5566187" y="3462343"/>
              <a:ext cx="41588" cy="45398"/>
            </a:xfrm>
            <a:custGeom>
              <a:rect b="b" l="l" r="r" t="t"/>
              <a:pathLst>
                <a:path extrusionOk="0" h="45398" w="41588">
                  <a:moveTo>
                    <a:pt x="4758" y="45399"/>
                  </a:moveTo>
                  <a:lnTo>
                    <a:pt x="314" y="21904"/>
                  </a:lnTo>
                  <a:cubicBezTo>
                    <a:pt x="-1592" y="11744"/>
                    <a:pt x="5394" y="2219"/>
                    <a:pt x="15554" y="314"/>
                  </a:cubicBezTo>
                  <a:cubicBezTo>
                    <a:pt x="25714" y="-1591"/>
                    <a:pt x="35239" y="5394"/>
                    <a:pt x="37144" y="15554"/>
                  </a:cubicBezTo>
                  <a:lnTo>
                    <a:pt x="41589" y="39049"/>
                  </a:lnTo>
                  <a:lnTo>
                    <a:pt x="4758" y="453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8" name="Google Shape;718;p49"/>
            <p:cNvSpPr/>
            <p:nvPr/>
          </p:nvSpPr>
          <p:spPr>
            <a:xfrm>
              <a:off x="5525226" y="3255646"/>
              <a:ext cx="36830" cy="42544"/>
            </a:xfrm>
            <a:custGeom>
              <a:rect b="b" l="l" r="r" t="t"/>
              <a:pathLst>
                <a:path extrusionOk="0" h="42544" w="36830">
                  <a:moveTo>
                    <a:pt x="18415" y="42545"/>
                  </a:moveTo>
                  <a:cubicBezTo>
                    <a:pt x="18415" y="42545"/>
                    <a:pt x="18415" y="42545"/>
                    <a:pt x="18415" y="42545"/>
                  </a:cubicBezTo>
                  <a:cubicBezTo>
                    <a:pt x="8255" y="42545"/>
                    <a:pt x="0" y="34290"/>
                    <a:pt x="0" y="24130"/>
                  </a:cubicBezTo>
                  <a:lnTo>
                    <a:pt x="0" y="0"/>
                  </a:lnTo>
                  <a:lnTo>
                    <a:pt x="36830" y="0"/>
                  </a:lnTo>
                  <a:lnTo>
                    <a:pt x="36830" y="24130"/>
                  </a:lnTo>
                  <a:cubicBezTo>
                    <a:pt x="36830" y="34925"/>
                    <a:pt x="28575" y="42545"/>
                    <a:pt x="18415" y="425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9" name="Google Shape;719;p49"/>
            <p:cNvSpPr/>
            <p:nvPr/>
          </p:nvSpPr>
          <p:spPr>
            <a:xfrm>
              <a:off x="3586050" y="3462338"/>
              <a:ext cx="1436290" cy="1837690"/>
            </a:xfrm>
            <a:custGeom>
              <a:rect b="b" l="l" r="r" t="t"/>
              <a:pathLst>
                <a:path extrusionOk="0" h="1837690" w="1436290">
                  <a:moveTo>
                    <a:pt x="204391" y="1837690"/>
                  </a:moveTo>
                  <a:cubicBezTo>
                    <a:pt x="109776" y="1704340"/>
                    <a:pt x="57071" y="1572260"/>
                    <a:pt x="47546" y="1445260"/>
                  </a:cubicBezTo>
                  <a:cubicBezTo>
                    <a:pt x="39926" y="1336040"/>
                    <a:pt x="65326" y="1231265"/>
                    <a:pt x="121841" y="1142365"/>
                  </a:cubicBezTo>
                  <a:cubicBezTo>
                    <a:pt x="126921" y="1134110"/>
                    <a:pt x="132636" y="1126490"/>
                    <a:pt x="137716" y="1118870"/>
                  </a:cubicBezTo>
                  <a:cubicBezTo>
                    <a:pt x="74851" y="1037590"/>
                    <a:pt x="9446" y="915670"/>
                    <a:pt x="1191" y="754380"/>
                  </a:cubicBezTo>
                  <a:cubicBezTo>
                    <a:pt x="-31829" y="129540"/>
                    <a:pt x="629206" y="83820"/>
                    <a:pt x="1067356" y="53975"/>
                  </a:cubicBezTo>
                  <a:cubicBezTo>
                    <a:pt x="1225471" y="43180"/>
                    <a:pt x="1361361" y="33655"/>
                    <a:pt x="1415336" y="0"/>
                  </a:cubicBezTo>
                  <a:lnTo>
                    <a:pt x="1436291" y="33020"/>
                  </a:lnTo>
                  <a:cubicBezTo>
                    <a:pt x="1374061" y="72390"/>
                    <a:pt x="1240076" y="81280"/>
                    <a:pt x="1070531" y="92710"/>
                  </a:cubicBezTo>
                  <a:cubicBezTo>
                    <a:pt x="854631" y="107315"/>
                    <a:pt x="586026" y="125730"/>
                    <a:pt x="377111" y="215265"/>
                  </a:cubicBezTo>
                  <a:cubicBezTo>
                    <a:pt x="137081" y="318135"/>
                    <a:pt x="26591" y="494030"/>
                    <a:pt x="40561" y="752475"/>
                  </a:cubicBezTo>
                  <a:cubicBezTo>
                    <a:pt x="48181" y="899160"/>
                    <a:pt x="106601" y="1010920"/>
                    <a:pt x="163116" y="1087755"/>
                  </a:cubicBezTo>
                  <a:cubicBezTo>
                    <a:pt x="264081" y="970280"/>
                    <a:pt x="416481" y="904875"/>
                    <a:pt x="546656" y="929005"/>
                  </a:cubicBezTo>
                  <a:cubicBezTo>
                    <a:pt x="649526" y="948055"/>
                    <a:pt x="718741" y="1019175"/>
                    <a:pt x="741601" y="1129665"/>
                  </a:cubicBezTo>
                  <a:cubicBezTo>
                    <a:pt x="753031" y="1184910"/>
                    <a:pt x="735251" y="1240155"/>
                    <a:pt x="693976" y="1282065"/>
                  </a:cubicBezTo>
                  <a:cubicBezTo>
                    <a:pt x="640001" y="1336675"/>
                    <a:pt x="555546" y="1356995"/>
                    <a:pt x="462836" y="1339215"/>
                  </a:cubicBezTo>
                  <a:cubicBezTo>
                    <a:pt x="361236" y="1319530"/>
                    <a:pt x="250111" y="1249045"/>
                    <a:pt x="165021" y="1151890"/>
                  </a:cubicBezTo>
                  <a:cubicBezTo>
                    <a:pt x="164386" y="1151255"/>
                    <a:pt x="164386" y="1150620"/>
                    <a:pt x="163751" y="1150620"/>
                  </a:cubicBezTo>
                  <a:cubicBezTo>
                    <a:pt x="160576" y="1155065"/>
                    <a:pt x="158036" y="1159510"/>
                    <a:pt x="154861" y="1163955"/>
                  </a:cubicBezTo>
                  <a:cubicBezTo>
                    <a:pt x="87551" y="1270000"/>
                    <a:pt x="8176" y="1494790"/>
                    <a:pt x="236141" y="1815465"/>
                  </a:cubicBezTo>
                  <a:lnTo>
                    <a:pt x="204391" y="1837690"/>
                  </a:lnTo>
                  <a:close/>
                  <a:moveTo>
                    <a:pt x="188516" y="1118870"/>
                  </a:moveTo>
                  <a:cubicBezTo>
                    <a:pt x="190421" y="1121410"/>
                    <a:pt x="192961" y="1123950"/>
                    <a:pt x="194866" y="1126490"/>
                  </a:cubicBezTo>
                  <a:cubicBezTo>
                    <a:pt x="274876" y="1217295"/>
                    <a:pt x="377746" y="1282700"/>
                    <a:pt x="471091" y="1301115"/>
                  </a:cubicBezTo>
                  <a:cubicBezTo>
                    <a:pt x="551101" y="1316990"/>
                    <a:pt x="622221" y="1299845"/>
                    <a:pt x="666671" y="1254760"/>
                  </a:cubicBezTo>
                  <a:cubicBezTo>
                    <a:pt x="699056" y="1222375"/>
                    <a:pt x="712391" y="1179830"/>
                    <a:pt x="704136" y="1137285"/>
                  </a:cubicBezTo>
                  <a:cubicBezTo>
                    <a:pt x="685086" y="1043305"/>
                    <a:pt x="626666" y="982980"/>
                    <a:pt x="540306" y="967105"/>
                  </a:cubicBezTo>
                  <a:cubicBezTo>
                    <a:pt x="420926" y="945515"/>
                    <a:pt x="280591" y="1007745"/>
                    <a:pt x="188516" y="11188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20" name="Google Shape;720;p49"/>
          <p:cNvGrpSpPr/>
          <p:nvPr/>
        </p:nvGrpSpPr>
        <p:grpSpPr>
          <a:xfrm>
            <a:off x="6375089" y="2987830"/>
            <a:ext cx="1481930" cy="1230359"/>
            <a:chOff x="6654539" y="1730405"/>
            <a:chExt cx="1481930" cy="1230359"/>
          </a:xfrm>
        </p:grpSpPr>
        <p:sp>
          <p:nvSpPr>
            <p:cNvPr id="721" name="Google Shape;721;p49"/>
            <p:cNvSpPr/>
            <p:nvPr/>
          </p:nvSpPr>
          <p:spPr>
            <a:xfrm>
              <a:off x="6704177" y="1899312"/>
              <a:ext cx="1432292" cy="1061452"/>
            </a:xfrm>
            <a:custGeom>
              <a:rect b="b" l="l" r="r" t="t"/>
              <a:pathLst>
                <a:path extrusionOk="0" h="1061452" w="1432292">
                  <a:moveTo>
                    <a:pt x="1379404" y="743769"/>
                  </a:moveTo>
                  <a:lnTo>
                    <a:pt x="261804" y="1058729"/>
                  </a:lnTo>
                  <a:cubicBezTo>
                    <a:pt x="223069" y="1069524"/>
                    <a:pt x="183063" y="1047299"/>
                    <a:pt x="172269" y="1008564"/>
                  </a:cubicBezTo>
                  <a:lnTo>
                    <a:pt x="2724" y="407219"/>
                  </a:lnTo>
                  <a:cubicBezTo>
                    <a:pt x="-8071" y="368484"/>
                    <a:pt x="14154" y="328479"/>
                    <a:pt x="52888" y="317684"/>
                  </a:cubicBezTo>
                  <a:lnTo>
                    <a:pt x="1170488" y="2724"/>
                  </a:lnTo>
                  <a:cubicBezTo>
                    <a:pt x="1209224" y="-8071"/>
                    <a:pt x="1249229" y="14154"/>
                    <a:pt x="1260024" y="52889"/>
                  </a:cubicBezTo>
                  <a:lnTo>
                    <a:pt x="1429569" y="654234"/>
                  </a:lnTo>
                  <a:cubicBezTo>
                    <a:pt x="1440363" y="692969"/>
                    <a:pt x="1418138" y="732974"/>
                    <a:pt x="1379404" y="7437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49"/>
            <p:cNvSpPr/>
            <p:nvPr/>
          </p:nvSpPr>
          <p:spPr>
            <a:xfrm>
              <a:off x="6928532" y="2257653"/>
              <a:ext cx="1013648" cy="448909"/>
            </a:xfrm>
            <a:custGeom>
              <a:rect b="b" l="l" r="r" t="t"/>
              <a:pathLst>
                <a:path extrusionOk="0" h="448909" w="1013648">
                  <a:moveTo>
                    <a:pt x="26018" y="256522"/>
                  </a:moveTo>
                  <a:cubicBezTo>
                    <a:pt x="45068" y="251442"/>
                    <a:pt x="64752" y="262237"/>
                    <a:pt x="70468" y="281287"/>
                  </a:cubicBezTo>
                  <a:lnTo>
                    <a:pt x="104757" y="403207"/>
                  </a:lnTo>
                  <a:cubicBezTo>
                    <a:pt x="109837" y="422257"/>
                    <a:pt x="99043" y="442577"/>
                    <a:pt x="79993" y="447657"/>
                  </a:cubicBezTo>
                  <a:cubicBezTo>
                    <a:pt x="60943" y="452737"/>
                    <a:pt x="41257" y="441942"/>
                    <a:pt x="35543" y="422892"/>
                  </a:cubicBezTo>
                  <a:lnTo>
                    <a:pt x="1252" y="300972"/>
                  </a:lnTo>
                  <a:cubicBezTo>
                    <a:pt x="-3828" y="281922"/>
                    <a:pt x="6968" y="262237"/>
                    <a:pt x="26018" y="256522"/>
                  </a:cubicBezTo>
                  <a:close/>
                  <a:moveTo>
                    <a:pt x="933432" y="1252"/>
                  </a:moveTo>
                  <a:cubicBezTo>
                    <a:pt x="952482" y="-3828"/>
                    <a:pt x="972168" y="6967"/>
                    <a:pt x="977882" y="26017"/>
                  </a:cubicBezTo>
                  <a:lnTo>
                    <a:pt x="1012172" y="147937"/>
                  </a:lnTo>
                  <a:cubicBezTo>
                    <a:pt x="1017887" y="166987"/>
                    <a:pt x="1006457" y="186672"/>
                    <a:pt x="987407" y="192387"/>
                  </a:cubicBezTo>
                  <a:cubicBezTo>
                    <a:pt x="968357" y="197467"/>
                    <a:pt x="948672" y="186672"/>
                    <a:pt x="942957" y="167622"/>
                  </a:cubicBezTo>
                  <a:lnTo>
                    <a:pt x="908668" y="45702"/>
                  </a:lnTo>
                  <a:cubicBezTo>
                    <a:pt x="903587" y="26652"/>
                    <a:pt x="914382" y="6967"/>
                    <a:pt x="933432" y="12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49"/>
            <p:cNvSpPr/>
            <p:nvPr/>
          </p:nvSpPr>
          <p:spPr>
            <a:xfrm>
              <a:off x="7033396" y="1742756"/>
              <a:ext cx="491279" cy="368089"/>
            </a:xfrm>
            <a:custGeom>
              <a:rect b="b" l="l" r="r" t="t"/>
              <a:pathLst>
                <a:path extrusionOk="0" h="368089" w="491279">
                  <a:moveTo>
                    <a:pt x="382800" y="1800"/>
                  </a:moveTo>
                  <a:lnTo>
                    <a:pt x="32915" y="100225"/>
                  </a:lnTo>
                  <a:cubicBezTo>
                    <a:pt x="8785" y="107210"/>
                    <a:pt x="-5185" y="131975"/>
                    <a:pt x="1800" y="156105"/>
                  </a:cubicBezTo>
                  <a:lnTo>
                    <a:pt x="52600" y="335175"/>
                  </a:lnTo>
                  <a:cubicBezTo>
                    <a:pt x="59585" y="359305"/>
                    <a:pt x="84350" y="373275"/>
                    <a:pt x="108480" y="366290"/>
                  </a:cubicBezTo>
                  <a:lnTo>
                    <a:pt x="458365" y="267865"/>
                  </a:lnTo>
                  <a:cubicBezTo>
                    <a:pt x="482494" y="260880"/>
                    <a:pt x="496465" y="236115"/>
                    <a:pt x="489480" y="211985"/>
                  </a:cubicBezTo>
                  <a:lnTo>
                    <a:pt x="438680" y="32915"/>
                  </a:lnTo>
                  <a:cubicBezTo>
                    <a:pt x="431694" y="8785"/>
                    <a:pt x="406930" y="-5185"/>
                    <a:pt x="382800" y="1800"/>
                  </a:cubicBezTo>
                  <a:close/>
                  <a:moveTo>
                    <a:pt x="436140" y="213255"/>
                  </a:moveTo>
                  <a:cubicBezTo>
                    <a:pt x="438680" y="222145"/>
                    <a:pt x="433600" y="231035"/>
                    <a:pt x="424710" y="233575"/>
                  </a:cubicBezTo>
                  <a:lnTo>
                    <a:pt x="118005" y="319935"/>
                  </a:lnTo>
                  <a:cubicBezTo>
                    <a:pt x="109115" y="322475"/>
                    <a:pt x="100225" y="317395"/>
                    <a:pt x="97685" y="308505"/>
                  </a:cubicBezTo>
                  <a:lnTo>
                    <a:pt x="54505" y="154835"/>
                  </a:lnTo>
                  <a:cubicBezTo>
                    <a:pt x="51965" y="145945"/>
                    <a:pt x="57044" y="137055"/>
                    <a:pt x="65935" y="134515"/>
                  </a:cubicBezTo>
                  <a:lnTo>
                    <a:pt x="372640" y="48155"/>
                  </a:lnTo>
                  <a:cubicBezTo>
                    <a:pt x="381530" y="45615"/>
                    <a:pt x="390419" y="50695"/>
                    <a:pt x="392960" y="59585"/>
                  </a:cubicBezTo>
                  <a:lnTo>
                    <a:pt x="436140" y="2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4" name="Google Shape;724;p49"/>
            <p:cNvSpPr/>
            <p:nvPr/>
          </p:nvSpPr>
          <p:spPr>
            <a:xfrm>
              <a:off x="6654539" y="1828020"/>
              <a:ext cx="1410917" cy="772870"/>
            </a:xfrm>
            <a:custGeom>
              <a:rect b="b" l="l" r="r" t="t"/>
              <a:pathLst>
                <a:path extrusionOk="0" h="772870" w="1410917">
                  <a:moveTo>
                    <a:pt x="2196" y="414375"/>
                  </a:moveTo>
                  <a:lnTo>
                    <a:pt x="91096" y="729970"/>
                  </a:lnTo>
                  <a:cubicBezTo>
                    <a:pt x="98716" y="757275"/>
                    <a:pt x="124751" y="775690"/>
                    <a:pt x="153326" y="772515"/>
                  </a:cubicBezTo>
                  <a:cubicBezTo>
                    <a:pt x="345731" y="754735"/>
                    <a:pt x="559726" y="715365"/>
                    <a:pt x="780706" y="653135"/>
                  </a:cubicBezTo>
                  <a:cubicBezTo>
                    <a:pt x="1001687" y="590905"/>
                    <a:pt x="1204887" y="512800"/>
                    <a:pt x="1378241" y="427710"/>
                  </a:cubicBezTo>
                  <a:cubicBezTo>
                    <a:pt x="1403641" y="415010"/>
                    <a:pt x="1416341" y="386435"/>
                    <a:pt x="1408721" y="358495"/>
                  </a:cubicBezTo>
                  <a:lnTo>
                    <a:pt x="1319821" y="42900"/>
                  </a:lnTo>
                  <a:cubicBezTo>
                    <a:pt x="1312201" y="15595"/>
                    <a:pt x="1286166" y="-2820"/>
                    <a:pt x="1257591" y="355"/>
                  </a:cubicBezTo>
                  <a:cubicBezTo>
                    <a:pt x="1065187" y="18135"/>
                    <a:pt x="851191" y="57505"/>
                    <a:pt x="630212" y="119735"/>
                  </a:cubicBezTo>
                  <a:cubicBezTo>
                    <a:pt x="409231" y="181965"/>
                    <a:pt x="206031" y="260070"/>
                    <a:pt x="32676" y="345160"/>
                  </a:cubicBezTo>
                  <a:cubicBezTo>
                    <a:pt x="7276" y="358495"/>
                    <a:pt x="-5424" y="387070"/>
                    <a:pt x="2196" y="414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5" name="Google Shape;725;p49"/>
            <p:cNvSpPr/>
            <p:nvPr/>
          </p:nvSpPr>
          <p:spPr>
            <a:xfrm>
              <a:off x="6655174" y="2103330"/>
              <a:ext cx="1410917" cy="497560"/>
            </a:xfrm>
            <a:custGeom>
              <a:rect b="b" l="l" r="r" t="t"/>
              <a:pathLst>
                <a:path extrusionOk="0" h="497560" w="1410917">
                  <a:moveTo>
                    <a:pt x="1402371" y="62865"/>
                  </a:moveTo>
                  <a:cubicBezTo>
                    <a:pt x="1399196" y="64770"/>
                    <a:pt x="1396021" y="66675"/>
                    <a:pt x="1392211" y="68580"/>
                  </a:cubicBezTo>
                  <a:cubicBezTo>
                    <a:pt x="1121701" y="211455"/>
                    <a:pt x="242226" y="490220"/>
                    <a:pt x="185711" y="0"/>
                  </a:cubicBezTo>
                  <a:cubicBezTo>
                    <a:pt x="132371" y="22860"/>
                    <a:pt x="80936" y="45720"/>
                    <a:pt x="32676" y="69850"/>
                  </a:cubicBezTo>
                  <a:cubicBezTo>
                    <a:pt x="7276" y="82550"/>
                    <a:pt x="-5424" y="111125"/>
                    <a:pt x="2196" y="139065"/>
                  </a:cubicBezTo>
                  <a:lnTo>
                    <a:pt x="91096" y="454660"/>
                  </a:lnTo>
                  <a:cubicBezTo>
                    <a:pt x="98716" y="481965"/>
                    <a:pt x="124751" y="500380"/>
                    <a:pt x="153326" y="497205"/>
                  </a:cubicBezTo>
                  <a:cubicBezTo>
                    <a:pt x="345731" y="479425"/>
                    <a:pt x="559726" y="440055"/>
                    <a:pt x="780706" y="377825"/>
                  </a:cubicBezTo>
                  <a:cubicBezTo>
                    <a:pt x="1001686" y="315595"/>
                    <a:pt x="1204886" y="237490"/>
                    <a:pt x="1378241" y="152400"/>
                  </a:cubicBezTo>
                  <a:cubicBezTo>
                    <a:pt x="1403641" y="139700"/>
                    <a:pt x="1416341" y="111125"/>
                    <a:pt x="1408721" y="83185"/>
                  </a:cubicBezTo>
                  <a:lnTo>
                    <a:pt x="1402371" y="628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6" name="Google Shape;726;p49"/>
            <p:cNvSpPr/>
            <p:nvPr/>
          </p:nvSpPr>
          <p:spPr>
            <a:xfrm>
              <a:off x="7071845" y="1730405"/>
              <a:ext cx="351893" cy="168636"/>
            </a:xfrm>
            <a:custGeom>
              <a:rect b="b" l="l" r="r" t="t"/>
              <a:pathLst>
                <a:path extrusionOk="0" h="168636" w="351893">
                  <a:moveTo>
                    <a:pt x="336731" y="84001"/>
                  </a:moveTo>
                  <a:lnTo>
                    <a:pt x="38281" y="167821"/>
                  </a:lnTo>
                  <a:cubicBezTo>
                    <a:pt x="27485" y="170996"/>
                    <a:pt x="16056" y="164646"/>
                    <a:pt x="12881" y="153216"/>
                  </a:cubicBezTo>
                  <a:lnTo>
                    <a:pt x="816" y="110036"/>
                  </a:lnTo>
                  <a:cubicBezTo>
                    <a:pt x="-2359" y="99241"/>
                    <a:pt x="3991" y="87811"/>
                    <a:pt x="15420" y="84636"/>
                  </a:cubicBezTo>
                  <a:lnTo>
                    <a:pt x="313870" y="816"/>
                  </a:lnTo>
                  <a:cubicBezTo>
                    <a:pt x="324666" y="-2359"/>
                    <a:pt x="336095" y="3991"/>
                    <a:pt x="339270" y="15421"/>
                  </a:cubicBezTo>
                  <a:lnTo>
                    <a:pt x="351335" y="58601"/>
                  </a:lnTo>
                  <a:cubicBezTo>
                    <a:pt x="353875" y="69396"/>
                    <a:pt x="347525" y="80826"/>
                    <a:pt x="336731" y="840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7" name="Google Shape;727;p49"/>
            <p:cNvSpPr/>
            <p:nvPr/>
          </p:nvSpPr>
          <p:spPr>
            <a:xfrm rot="-2700000">
              <a:off x="7167631" y="2027010"/>
              <a:ext cx="388832" cy="388832"/>
            </a:xfrm>
            <a:custGeom>
              <a:rect b="b" l="l" r="r" t="t"/>
              <a:pathLst>
                <a:path extrusionOk="0" h="388616" w="388616">
                  <a:moveTo>
                    <a:pt x="388616" y="194308"/>
                  </a:moveTo>
                  <a:cubicBezTo>
                    <a:pt x="388616" y="301622"/>
                    <a:pt x="301621" y="388616"/>
                    <a:pt x="194308" y="388616"/>
                  </a:cubicBezTo>
                  <a:cubicBezTo>
                    <a:pt x="86995" y="388616"/>
                    <a:pt x="0" y="301622"/>
                    <a:pt x="0" y="194308"/>
                  </a:cubicBezTo>
                  <a:cubicBezTo>
                    <a:pt x="0" y="86995"/>
                    <a:pt x="86995" y="0"/>
                    <a:pt x="194308" y="0"/>
                  </a:cubicBezTo>
                  <a:cubicBezTo>
                    <a:pt x="301621" y="0"/>
                    <a:pt x="388616" y="86995"/>
                    <a:pt x="388616" y="19430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8" name="Google Shape;728;p49"/>
            <p:cNvSpPr/>
            <p:nvPr/>
          </p:nvSpPr>
          <p:spPr>
            <a:xfrm>
              <a:off x="7236490" y="2096346"/>
              <a:ext cx="251461" cy="250825"/>
            </a:xfrm>
            <a:custGeom>
              <a:rect b="b" l="l" r="r" t="t"/>
              <a:pathLst>
                <a:path extrusionOk="0" h="250825" w="251461">
                  <a:moveTo>
                    <a:pt x="125095" y="0"/>
                  </a:moveTo>
                  <a:lnTo>
                    <a:pt x="148671" y="84005"/>
                  </a:lnTo>
                  <a:lnTo>
                    <a:pt x="233045" y="60325"/>
                  </a:lnTo>
                  <a:lnTo>
                    <a:pt x="251461" y="125095"/>
                  </a:lnTo>
                  <a:lnTo>
                    <a:pt x="166867" y="148837"/>
                  </a:lnTo>
                  <a:lnTo>
                    <a:pt x="190500" y="233045"/>
                  </a:lnTo>
                  <a:lnTo>
                    <a:pt x="125730" y="250825"/>
                  </a:lnTo>
                  <a:lnTo>
                    <a:pt x="102200" y="166986"/>
                  </a:lnTo>
                  <a:lnTo>
                    <a:pt x="18415" y="190500"/>
                  </a:lnTo>
                  <a:lnTo>
                    <a:pt x="0" y="125730"/>
                  </a:lnTo>
                  <a:lnTo>
                    <a:pt x="84005" y="102154"/>
                  </a:lnTo>
                  <a:lnTo>
                    <a:pt x="60325" y="177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29" name="Google Shape;729;p49"/>
          <p:cNvGrpSpPr/>
          <p:nvPr/>
        </p:nvGrpSpPr>
        <p:grpSpPr>
          <a:xfrm>
            <a:off x="3957418" y="2735961"/>
            <a:ext cx="782725" cy="823365"/>
            <a:chOff x="6411243" y="4463711"/>
            <a:chExt cx="782725" cy="823365"/>
          </a:xfrm>
        </p:grpSpPr>
        <p:sp>
          <p:nvSpPr>
            <p:cNvPr id="730" name="Google Shape;730;p49"/>
            <p:cNvSpPr/>
            <p:nvPr/>
          </p:nvSpPr>
          <p:spPr>
            <a:xfrm>
              <a:off x="6531212" y="4602904"/>
              <a:ext cx="662756" cy="684172"/>
            </a:xfrm>
            <a:custGeom>
              <a:rect b="b" l="l" r="r" t="t"/>
              <a:pathLst>
                <a:path extrusionOk="0" h="684172" w="662756">
                  <a:moveTo>
                    <a:pt x="226234" y="0"/>
                  </a:moveTo>
                  <a:lnTo>
                    <a:pt x="5254" y="189865"/>
                  </a:lnTo>
                  <a:lnTo>
                    <a:pt x="174" y="260350"/>
                  </a:lnTo>
                  <a:cubicBezTo>
                    <a:pt x="-1096" y="278765"/>
                    <a:pt x="4619" y="297180"/>
                    <a:pt x="16684" y="311150"/>
                  </a:cubicBezTo>
                  <a:lnTo>
                    <a:pt x="324659" y="669925"/>
                  </a:lnTo>
                  <a:cubicBezTo>
                    <a:pt x="339264" y="687070"/>
                    <a:pt x="364664" y="688975"/>
                    <a:pt x="381809" y="674370"/>
                  </a:cubicBezTo>
                  <a:lnTo>
                    <a:pt x="648509" y="445770"/>
                  </a:lnTo>
                  <a:cubicBezTo>
                    <a:pt x="665654" y="431165"/>
                    <a:pt x="667559" y="405765"/>
                    <a:pt x="652954" y="388620"/>
                  </a:cubicBezTo>
                  <a:lnTo>
                    <a:pt x="344979" y="29845"/>
                  </a:lnTo>
                  <a:cubicBezTo>
                    <a:pt x="332914" y="15875"/>
                    <a:pt x="315769" y="6985"/>
                    <a:pt x="297354" y="5715"/>
                  </a:cubicBezTo>
                  <a:lnTo>
                    <a:pt x="22623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1" name="Google Shape;731;p49"/>
            <p:cNvSpPr/>
            <p:nvPr/>
          </p:nvSpPr>
          <p:spPr>
            <a:xfrm rot="-2438870">
              <a:off x="6487668" y="4660597"/>
              <a:ext cx="291335" cy="41982"/>
            </a:xfrm>
            <a:custGeom>
              <a:rect b="b" l="l" r="r" t="t"/>
              <a:pathLst>
                <a:path extrusionOk="0" h="41912" w="290847">
                  <a:moveTo>
                    <a:pt x="0" y="0"/>
                  </a:moveTo>
                  <a:lnTo>
                    <a:pt x="290848" y="0"/>
                  </a:lnTo>
                  <a:lnTo>
                    <a:pt x="290848" y="41913"/>
                  </a:lnTo>
                  <a:lnTo>
                    <a:pt x="0" y="4191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2" name="Google Shape;732;p49"/>
            <p:cNvSpPr/>
            <p:nvPr/>
          </p:nvSpPr>
          <p:spPr>
            <a:xfrm>
              <a:off x="6411243" y="4463711"/>
              <a:ext cx="339345" cy="313945"/>
            </a:xfrm>
            <a:custGeom>
              <a:rect b="b" l="l" r="r" t="t"/>
              <a:pathLst>
                <a:path extrusionOk="0" h="313945" w="339345">
                  <a:moveTo>
                    <a:pt x="336043" y="92203"/>
                  </a:moveTo>
                  <a:lnTo>
                    <a:pt x="80138" y="311913"/>
                  </a:lnTo>
                  <a:cubicBezTo>
                    <a:pt x="76328" y="315088"/>
                    <a:pt x="70613" y="314453"/>
                    <a:pt x="67438" y="310643"/>
                  </a:cubicBezTo>
                  <a:lnTo>
                    <a:pt x="2033" y="234443"/>
                  </a:lnTo>
                  <a:cubicBezTo>
                    <a:pt x="-1142" y="230633"/>
                    <a:pt x="-507" y="224918"/>
                    <a:pt x="3303" y="221743"/>
                  </a:cubicBezTo>
                  <a:lnTo>
                    <a:pt x="259208" y="2033"/>
                  </a:lnTo>
                  <a:cubicBezTo>
                    <a:pt x="263018" y="-1142"/>
                    <a:pt x="268733" y="-507"/>
                    <a:pt x="271908" y="3303"/>
                  </a:cubicBezTo>
                  <a:lnTo>
                    <a:pt x="337313" y="79503"/>
                  </a:lnTo>
                  <a:cubicBezTo>
                    <a:pt x="340488" y="83313"/>
                    <a:pt x="339853" y="89028"/>
                    <a:pt x="336043" y="9220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3" name="Google Shape;733;p49"/>
            <p:cNvSpPr/>
            <p:nvPr/>
          </p:nvSpPr>
          <p:spPr>
            <a:xfrm>
              <a:off x="6427318" y="4480421"/>
              <a:ext cx="306559" cy="281232"/>
            </a:xfrm>
            <a:custGeom>
              <a:rect b="b" l="l" r="r" t="t"/>
              <a:pathLst>
                <a:path extrusionOk="0" h="281232" w="306559">
                  <a:moveTo>
                    <a:pt x="2467" y="206302"/>
                  </a:moveTo>
                  <a:cubicBezTo>
                    <a:pt x="5642" y="203762"/>
                    <a:pt x="10087" y="203762"/>
                    <a:pt x="12627" y="206937"/>
                  </a:cubicBezTo>
                  <a:lnTo>
                    <a:pt x="65967" y="269167"/>
                  </a:lnTo>
                  <a:cubicBezTo>
                    <a:pt x="68507" y="272342"/>
                    <a:pt x="68507" y="276787"/>
                    <a:pt x="65332" y="279327"/>
                  </a:cubicBezTo>
                  <a:cubicBezTo>
                    <a:pt x="64062" y="280597"/>
                    <a:pt x="62792" y="281232"/>
                    <a:pt x="60887" y="281232"/>
                  </a:cubicBezTo>
                  <a:cubicBezTo>
                    <a:pt x="58982" y="281232"/>
                    <a:pt x="57077" y="280597"/>
                    <a:pt x="55172" y="278692"/>
                  </a:cubicBezTo>
                  <a:lnTo>
                    <a:pt x="1832" y="216462"/>
                  </a:lnTo>
                  <a:cubicBezTo>
                    <a:pt x="-708" y="213287"/>
                    <a:pt x="-708" y="208842"/>
                    <a:pt x="2467" y="206302"/>
                  </a:cubicBezTo>
                  <a:close/>
                  <a:moveTo>
                    <a:pt x="26597" y="185982"/>
                  </a:moveTo>
                  <a:cubicBezTo>
                    <a:pt x="29772" y="183442"/>
                    <a:pt x="34217" y="183442"/>
                    <a:pt x="36757" y="186617"/>
                  </a:cubicBezTo>
                  <a:lnTo>
                    <a:pt x="90097" y="248847"/>
                  </a:lnTo>
                  <a:cubicBezTo>
                    <a:pt x="92637" y="252022"/>
                    <a:pt x="92637" y="256467"/>
                    <a:pt x="89462" y="259007"/>
                  </a:cubicBezTo>
                  <a:cubicBezTo>
                    <a:pt x="88192" y="260277"/>
                    <a:pt x="86287" y="260912"/>
                    <a:pt x="85017" y="260912"/>
                  </a:cubicBezTo>
                  <a:cubicBezTo>
                    <a:pt x="83112" y="260912"/>
                    <a:pt x="81207" y="260277"/>
                    <a:pt x="79302" y="258372"/>
                  </a:cubicBezTo>
                  <a:lnTo>
                    <a:pt x="25962" y="196142"/>
                  </a:lnTo>
                  <a:cubicBezTo>
                    <a:pt x="23422" y="192967"/>
                    <a:pt x="23422" y="188522"/>
                    <a:pt x="26597" y="185982"/>
                  </a:cubicBezTo>
                  <a:close/>
                  <a:moveTo>
                    <a:pt x="50092" y="165662"/>
                  </a:moveTo>
                  <a:cubicBezTo>
                    <a:pt x="53267" y="163122"/>
                    <a:pt x="57712" y="163122"/>
                    <a:pt x="60252" y="166297"/>
                  </a:cubicBezTo>
                  <a:lnTo>
                    <a:pt x="113592" y="228527"/>
                  </a:lnTo>
                  <a:cubicBezTo>
                    <a:pt x="116132" y="231702"/>
                    <a:pt x="116132" y="236147"/>
                    <a:pt x="112957" y="238687"/>
                  </a:cubicBezTo>
                  <a:cubicBezTo>
                    <a:pt x="112322" y="239957"/>
                    <a:pt x="110417" y="240592"/>
                    <a:pt x="108512" y="240592"/>
                  </a:cubicBezTo>
                  <a:cubicBezTo>
                    <a:pt x="106607" y="240592"/>
                    <a:pt x="104702" y="239957"/>
                    <a:pt x="102797" y="238052"/>
                  </a:cubicBezTo>
                  <a:lnTo>
                    <a:pt x="49457" y="175822"/>
                  </a:lnTo>
                  <a:cubicBezTo>
                    <a:pt x="46917" y="172647"/>
                    <a:pt x="46917" y="168202"/>
                    <a:pt x="50092" y="165662"/>
                  </a:cubicBezTo>
                  <a:close/>
                  <a:moveTo>
                    <a:pt x="74222" y="144707"/>
                  </a:moveTo>
                  <a:cubicBezTo>
                    <a:pt x="77397" y="142167"/>
                    <a:pt x="81842" y="142167"/>
                    <a:pt x="84382" y="145342"/>
                  </a:cubicBezTo>
                  <a:lnTo>
                    <a:pt x="137722" y="207572"/>
                  </a:lnTo>
                  <a:cubicBezTo>
                    <a:pt x="140262" y="210747"/>
                    <a:pt x="140262" y="215192"/>
                    <a:pt x="137087" y="217732"/>
                  </a:cubicBezTo>
                  <a:cubicBezTo>
                    <a:pt x="135817" y="219002"/>
                    <a:pt x="134547" y="219637"/>
                    <a:pt x="132642" y="219637"/>
                  </a:cubicBezTo>
                  <a:cubicBezTo>
                    <a:pt x="130737" y="219637"/>
                    <a:pt x="128832" y="219002"/>
                    <a:pt x="126927" y="217097"/>
                  </a:cubicBezTo>
                  <a:lnTo>
                    <a:pt x="73587" y="154867"/>
                  </a:lnTo>
                  <a:cubicBezTo>
                    <a:pt x="71047" y="151692"/>
                    <a:pt x="71047" y="147247"/>
                    <a:pt x="74222" y="144707"/>
                  </a:cubicBezTo>
                  <a:close/>
                  <a:moveTo>
                    <a:pt x="97717" y="124387"/>
                  </a:moveTo>
                  <a:cubicBezTo>
                    <a:pt x="100892" y="121847"/>
                    <a:pt x="105337" y="121847"/>
                    <a:pt x="107877" y="125022"/>
                  </a:cubicBezTo>
                  <a:lnTo>
                    <a:pt x="161217" y="187252"/>
                  </a:lnTo>
                  <a:cubicBezTo>
                    <a:pt x="163757" y="190427"/>
                    <a:pt x="163757" y="194872"/>
                    <a:pt x="160582" y="197412"/>
                  </a:cubicBezTo>
                  <a:cubicBezTo>
                    <a:pt x="159947" y="198682"/>
                    <a:pt x="158042" y="199317"/>
                    <a:pt x="156137" y="199317"/>
                  </a:cubicBezTo>
                  <a:cubicBezTo>
                    <a:pt x="154232" y="199317"/>
                    <a:pt x="152327" y="198682"/>
                    <a:pt x="150422" y="196777"/>
                  </a:cubicBezTo>
                  <a:lnTo>
                    <a:pt x="97082" y="134547"/>
                  </a:lnTo>
                  <a:cubicBezTo>
                    <a:pt x="94542" y="131372"/>
                    <a:pt x="94542" y="126927"/>
                    <a:pt x="97717" y="124387"/>
                  </a:cubicBezTo>
                  <a:close/>
                  <a:moveTo>
                    <a:pt x="121847" y="104067"/>
                  </a:moveTo>
                  <a:cubicBezTo>
                    <a:pt x="125022" y="101527"/>
                    <a:pt x="129467" y="101527"/>
                    <a:pt x="132007" y="104702"/>
                  </a:cubicBezTo>
                  <a:lnTo>
                    <a:pt x="185347" y="166932"/>
                  </a:lnTo>
                  <a:cubicBezTo>
                    <a:pt x="187887" y="170107"/>
                    <a:pt x="187887" y="174552"/>
                    <a:pt x="184712" y="177092"/>
                  </a:cubicBezTo>
                  <a:cubicBezTo>
                    <a:pt x="183442" y="178362"/>
                    <a:pt x="182172" y="178997"/>
                    <a:pt x="180267" y="178997"/>
                  </a:cubicBezTo>
                  <a:cubicBezTo>
                    <a:pt x="178362" y="178997"/>
                    <a:pt x="176457" y="178362"/>
                    <a:pt x="174552" y="176457"/>
                  </a:cubicBezTo>
                  <a:lnTo>
                    <a:pt x="121212" y="114227"/>
                  </a:lnTo>
                  <a:cubicBezTo>
                    <a:pt x="118672" y="111052"/>
                    <a:pt x="118672" y="106607"/>
                    <a:pt x="121847" y="104067"/>
                  </a:cubicBezTo>
                  <a:close/>
                  <a:moveTo>
                    <a:pt x="145977" y="83747"/>
                  </a:moveTo>
                  <a:cubicBezTo>
                    <a:pt x="149152" y="81207"/>
                    <a:pt x="153597" y="81207"/>
                    <a:pt x="156137" y="84382"/>
                  </a:cubicBezTo>
                  <a:lnTo>
                    <a:pt x="209477" y="146612"/>
                  </a:lnTo>
                  <a:cubicBezTo>
                    <a:pt x="212017" y="149787"/>
                    <a:pt x="212017" y="154232"/>
                    <a:pt x="208842" y="156772"/>
                  </a:cubicBezTo>
                  <a:cubicBezTo>
                    <a:pt x="207572" y="158042"/>
                    <a:pt x="205667" y="158677"/>
                    <a:pt x="204397" y="158677"/>
                  </a:cubicBezTo>
                  <a:cubicBezTo>
                    <a:pt x="202492" y="158677"/>
                    <a:pt x="200587" y="158042"/>
                    <a:pt x="198682" y="156137"/>
                  </a:cubicBezTo>
                  <a:lnTo>
                    <a:pt x="145342" y="93907"/>
                  </a:lnTo>
                  <a:cubicBezTo>
                    <a:pt x="142802" y="90732"/>
                    <a:pt x="142802" y="86287"/>
                    <a:pt x="145977" y="83747"/>
                  </a:cubicBezTo>
                  <a:close/>
                  <a:moveTo>
                    <a:pt x="169472" y="62792"/>
                  </a:moveTo>
                  <a:cubicBezTo>
                    <a:pt x="172647" y="60252"/>
                    <a:pt x="177092" y="60252"/>
                    <a:pt x="179632" y="63427"/>
                  </a:cubicBezTo>
                  <a:lnTo>
                    <a:pt x="232972" y="125657"/>
                  </a:lnTo>
                  <a:cubicBezTo>
                    <a:pt x="235512" y="128832"/>
                    <a:pt x="235512" y="133277"/>
                    <a:pt x="232337" y="135817"/>
                  </a:cubicBezTo>
                  <a:cubicBezTo>
                    <a:pt x="231067" y="137087"/>
                    <a:pt x="229797" y="137722"/>
                    <a:pt x="227892" y="137722"/>
                  </a:cubicBezTo>
                  <a:cubicBezTo>
                    <a:pt x="225987" y="137722"/>
                    <a:pt x="224082" y="137087"/>
                    <a:pt x="222177" y="135182"/>
                  </a:cubicBezTo>
                  <a:lnTo>
                    <a:pt x="168837" y="72952"/>
                  </a:lnTo>
                  <a:cubicBezTo>
                    <a:pt x="166297" y="69777"/>
                    <a:pt x="166297" y="65332"/>
                    <a:pt x="169472" y="62792"/>
                  </a:cubicBezTo>
                  <a:close/>
                  <a:moveTo>
                    <a:pt x="193602" y="42472"/>
                  </a:moveTo>
                  <a:cubicBezTo>
                    <a:pt x="196777" y="39932"/>
                    <a:pt x="201222" y="39932"/>
                    <a:pt x="203762" y="43107"/>
                  </a:cubicBezTo>
                  <a:lnTo>
                    <a:pt x="257102" y="105337"/>
                  </a:lnTo>
                  <a:cubicBezTo>
                    <a:pt x="259642" y="108512"/>
                    <a:pt x="259642" y="112957"/>
                    <a:pt x="256467" y="115497"/>
                  </a:cubicBezTo>
                  <a:cubicBezTo>
                    <a:pt x="255197" y="116767"/>
                    <a:pt x="253292" y="117402"/>
                    <a:pt x="252022" y="117402"/>
                  </a:cubicBezTo>
                  <a:cubicBezTo>
                    <a:pt x="250117" y="117402"/>
                    <a:pt x="248212" y="116767"/>
                    <a:pt x="246307" y="114862"/>
                  </a:cubicBezTo>
                  <a:lnTo>
                    <a:pt x="192967" y="52632"/>
                  </a:lnTo>
                  <a:cubicBezTo>
                    <a:pt x="190427" y="49457"/>
                    <a:pt x="190427" y="45012"/>
                    <a:pt x="193602" y="42472"/>
                  </a:cubicBezTo>
                  <a:close/>
                  <a:moveTo>
                    <a:pt x="217097" y="22152"/>
                  </a:moveTo>
                  <a:cubicBezTo>
                    <a:pt x="220272" y="19612"/>
                    <a:pt x="224717" y="19612"/>
                    <a:pt x="227257" y="22787"/>
                  </a:cubicBezTo>
                  <a:lnTo>
                    <a:pt x="280597" y="85017"/>
                  </a:lnTo>
                  <a:cubicBezTo>
                    <a:pt x="283137" y="88192"/>
                    <a:pt x="283137" y="92637"/>
                    <a:pt x="279962" y="95177"/>
                  </a:cubicBezTo>
                  <a:cubicBezTo>
                    <a:pt x="279327" y="96447"/>
                    <a:pt x="277422" y="97082"/>
                    <a:pt x="275517" y="97082"/>
                  </a:cubicBezTo>
                  <a:cubicBezTo>
                    <a:pt x="273612" y="97082"/>
                    <a:pt x="271707" y="96447"/>
                    <a:pt x="269802" y="94542"/>
                  </a:cubicBezTo>
                  <a:lnTo>
                    <a:pt x="216462" y="32312"/>
                  </a:lnTo>
                  <a:cubicBezTo>
                    <a:pt x="213922" y="29137"/>
                    <a:pt x="213922" y="24692"/>
                    <a:pt x="217097" y="22152"/>
                  </a:cubicBezTo>
                  <a:close/>
                  <a:moveTo>
                    <a:pt x="241227" y="1832"/>
                  </a:moveTo>
                  <a:cubicBezTo>
                    <a:pt x="244402" y="-708"/>
                    <a:pt x="248847" y="-708"/>
                    <a:pt x="251387" y="2467"/>
                  </a:cubicBezTo>
                  <a:lnTo>
                    <a:pt x="304727" y="64697"/>
                  </a:lnTo>
                  <a:cubicBezTo>
                    <a:pt x="307267" y="67872"/>
                    <a:pt x="307267" y="72317"/>
                    <a:pt x="304092" y="74857"/>
                  </a:cubicBezTo>
                  <a:cubicBezTo>
                    <a:pt x="302822" y="76127"/>
                    <a:pt x="301552" y="76762"/>
                    <a:pt x="299647" y="76762"/>
                  </a:cubicBezTo>
                  <a:cubicBezTo>
                    <a:pt x="297742" y="76762"/>
                    <a:pt x="295837" y="76127"/>
                    <a:pt x="293932" y="74222"/>
                  </a:cubicBezTo>
                  <a:lnTo>
                    <a:pt x="240592" y="11992"/>
                  </a:lnTo>
                  <a:cubicBezTo>
                    <a:pt x="238052" y="8817"/>
                    <a:pt x="238052" y="4372"/>
                    <a:pt x="241227" y="183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4" name="Google Shape;734;p49"/>
            <p:cNvSpPr/>
            <p:nvPr/>
          </p:nvSpPr>
          <p:spPr>
            <a:xfrm>
              <a:off x="6698814" y="4783032"/>
              <a:ext cx="293793" cy="293158"/>
            </a:xfrm>
            <a:custGeom>
              <a:rect b="b" l="l" r="r" t="t"/>
              <a:pathLst>
                <a:path extrusionOk="0" h="293158" w="293793">
                  <a:moveTo>
                    <a:pt x="197697" y="11007"/>
                  </a:moveTo>
                  <a:lnTo>
                    <a:pt x="155152" y="47837"/>
                  </a:lnTo>
                  <a:lnTo>
                    <a:pt x="118322" y="5292"/>
                  </a:lnTo>
                  <a:cubicBezTo>
                    <a:pt x="113242" y="-1058"/>
                    <a:pt x="103717" y="-1693"/>
                    <a:pt x="97367" y="3387"/>
                  </a:cubicBezTo>
                  <a:lnTo>
                    <a:pt x="12912" y="75142"/>
                  </a:lnTo>
                  <a:cubicBezTo>
                    <a:pt x="6562" y="80222"/>
                    <a:pt x="5927" y="89747"/>
                    <a:pt x="11007" y="96097"/>
                  </a:cubicBezTo>
                  <a:lnTo>
                    <a:pt x="47837" y="138642"/>
                  </a:lnTo>
                  <a:lnTo>
                    <a:pt x="5292" y="175472"/>
                  </a:lnTo>
                  <a:cubicBezTo>
                    <a:pt x="-1058" y="180552"/>
                    <a:pt x="-1693" y="190077"/>
                    <a:pt x="3387" y="196427"/>
                  </a:cubicBezTo>
                  <a:lnTo>
                    <a:pt x="75777" y="280247"/>
                  </a:lnTo>
                  <a:cubicBezTo>
                    <a:pt x="80857" y="286597"/>
                    <a:pt x="90382" y="287232"/>
                    <a:pt x="96732" y="282152"/>
                  </a:cubicBezTo>
                  <a:lnTo>
                    <a:pt x="139277" y="245322"/>
                  </a:lnTo>
                  <a:lnTo>
                    <a:pt x="176107" y="287867"/>
                  </a:lnTo>
                  <a:cubicBezTo>
                    <a:pt x="181187" y="294217"/>
                    <a:pt x="190712" y="294852"/>
                    <a:pt x="197062" y="289772"/>
                  </a:cubicBezTo>
                  <a:lnTo>
                    <a:pt x="280882" y="217382"/>
                  </a:lnTo>
                  <a:cubicBezTo>
                    <a:pt x="287232" y="212302"/>
                    <a:pt x="287867" y="202777"/>
                    <a:pt x="282787" y="196427"/>
                  </a:cubicBezTo>
                  <a:lnTo>
                    <a:pt x="245957" y="153882"/>
                  </a:lnTo>
                  <a:lnTo>
                    <a:pt x="288502" y="117052"/>
                  </a:lnTo>
                  <a:cubicBezTo>
                    <a:pt x="294852" y="111972"/>
                    <a:pt x="295487" y="102447"/>
                    <a:pt x="290407" y="96097"/>
                  </a:cubicBezTo>
                  <a:lnTo>
                    <a:pt x="218017" y="12277"/>
                  </a:lnTo>
                  <a:cubicBezTo>
                    <a:pt x="213572" y="5927"/>
                    <a:pt x="204047" y="5292"/>
                    <a:pt x="197697" y="1100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35" name="Google Shape;735;p49"/>
          <p:cNvGrpSpPr/>
          <p:nvPr/>
        </p:nvGrpSpPr>
        <p:grpSpPr>
          <a:xfrm>
            <a:off x="4935094" y="2592150"/>
            <a:ext cx="280793" cy="519266"/>
            <a:chOff x="6566519" y="3492325"/>
            <a:chExt cx="280793" cy="519266"/>
          </a:xfrm>
        </p:grpSpPr>
        <p:sp>
          <p:nvSpPr>
            <p:cNvPr id="736" name="Google Shape;736;p49"/>
            <p:cNvSpPr/>
            <p:nvPr/>
          </p:nvSpPr>
          <p:spPr>
            <a:xfrm>
              <a:off x="6567177" y="3726744"/>
              <a:ext cx="229602" cy="284847"/>
            </a:xfrm>
            <a:custGeom>
              <a:rect b="b" l="l" r="r" t="t"/>
              <a:pathLst>
                <a:path extrusionOk="0" h="284847" w="229602">
                  <a:moveTo>
                    <a:pt x="50532" y="0"/>
                  </a:moveTo>
                  <a:lnTo>
                    <a:pt x="229603" y="50800"/>
                  </a:lnTo>
                  <a:lnTo>
                    <a:pt x="182612" y="217170"/>
                  </a:lnTo>
                  <a:cubicBezTo>
                    <a:pt x="168642" y="266700"/>
                    <a:pt x="117207" y="295275"/>
                    <a:pt x="67678" y="281305"/>
                  </a:cubicBezTo>
                  <a:lnTo>
                    <a:pt x="67678" y="281305"/>
                  </a:lnTo>
                  <a:cubicBezTo>
                    <a:pt x="18147" y="267335"/>
                    <a:pt x="-10428" y="215900"/>
                    <a:pt x="3542" y="166370"/>
                  </a:cubicBezTo>
                  <a:lnTo>
                    <a:pt x="50532"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7" name="Google Shape;737;p49"/>
            <p:cNvSpPr/>
            <p:nvPr/>
          </p:nvSpPr>
          <p:spPr>
            <a:xfrm>
              <a:off x="6617710" y="3492696"/>
              <a:ext cx="229602" cy="284847"/>
            </a:xfrm>
            <a:custGeom>
              <a:rect b="b" l="l" r="r" t="t"/>
              <a:pathLst>
                <a:path extrusionOk="0" h="284847" w="229602">
                  <a:moveTo>
                    <a:pt x="179070" y="284847"/>
                  </a:moveTo>
                  <a:lnTo>
                    <a:pt x="0" y="234047"/>
                  </a:lnTo>
                  <a:lnTo>
                    <a:pt x="46990" y="67677"/>
                  </a:lnTo>
                  <a:cubicBezTo>
                    <a:pt x="60960" y="18147"/>
                    <a:pt x="112395" y="-10428"/>
                    <a:pt x="161925" y="3542"/>
                  </a:cubicBezTo>
                  <a:lnTo>
                    <a:pt x="161925" y="3542"/>
                  </a:lnTo>
                  <a:cubicBezTo>
                    <a:pt x="211455" y="17512"/>
                    <a:pt x="240030" y="68947"/>
                    <a:pt x="226060" y="118477"/>
                  </a:cubicBezTo>
                  <a:lnTo>
                    <a:pt x="179070" y="28484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8" name="Google Shape;738;p49"/>
            <p:cNvSpPr/>
            <p:nvPr/>
          </p:nvSpPr>
          <p:spPr>
            <a:xfrm>
              <a:off x="6566519" y="3726744"/>
              <a:ext cx="88020" cy="276224"/>
            </a:xfrm>
            <a:custGeom>
              <a:rect b="b" l="l" r="r" t="t"/>
              <a:pathLst>
                <a:path extrusionOk="0" h="276224" w="88020">
                  <a:moveTo>
                    <a:pt x="54366" y="276225"/>
                  </a:moveTo>
                  <a:cubicBezTo>
                    <a:pt x="35316" y="253365"/>
                    <a:pt x="27695" y="222250"/>
                    <a:pt x="36586" y="191770"/>
                  </a:cubicBezTo>
                  <a:lnTo>
                    <a:pt x="88020" y="10795"/>
                  </a:lnTo>
                  <a:lnTo>
                    <a:pt x="51191" y="0"/>
                  </a:lnTo>
                  <a:lnTo>
                    <a:pt x="3566" y="166370"/>
                  </a:lnTo>
                  <a:cubicBezTo>
                    <a:pt x="-9134" y="210820"/>
                    <a:pt x="13091" y="257175"/>
                    <a:pt x="54366" y="2762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9" name="Google Shape;739;p49"/>
            <p:cNvSpPr/>
            <p:nvPr/>
          </p:nvSpPr>
          <p:spPr>
            <a:xfrm>
              <a:off x="6617710" y="3492325"/>
              <a:ext cx="147954" cy="244578"/>
            </a:xfrm>
            <a:custGeom>
              <a:rect b="b" l="l" r="r" t="t"/>
              <a:pathLst>
                <a:path extrusionOk="0" h="244578" w="147954">
                  <a:moveTo>
                    <a:pt x="36830" y="244579"/>
                  </a:moveTo>
                  <a:lnTo>
                    <a:pt x="88265" y="63604"/>
                  </a:lnTo>
                  <a:cubicBezTo>
                    <a:pt x="97155" y="33124"/>
                    <a:pt x="120015" y="10264"/>
                    <a:pt x="147955" y="739"/>
                  </a:cubicBezTo>
                  <a:cubicBezTo>
                    <a:pt x="102870" y="-4976"/>
                    <a:pt x="59690" y="22964"/>
                    <a:pt x="46990" y="67414"/>
                  </a:cubicBezTo>
                  <a:lnTo>
                    <a:pt x="0" y="233784"/>
                  </a:lnTo>
                  <a:lnTo>
                    <a:pt x="36830" y="2445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0" name="Google Shape;740;p49"/>
            <p:cNvSpPr/>
            <p:nvPr/>
          </p:nvSpPr>
          <p:spPr>
            <a:xfrm>
              <a:off x="6740264" y="3603535"/>
              <a:ext cx="73460" cy="167023"/>
            </a:xfrm>
            <a:custGeom>
              <a:rect b="b" l="l" r="r" t="t"/>
              <a:pathLst>
                <a:path extrusionOk="0" h="167023" w="73460">
                  <a:moveTo>
                    <a:pt x="0" y="158134"/>
                  </a:moveTo>
                  <a:lnTo>
                    <a:pt x="41275" y="12084"/>
                  </a:lnTo>
                  <a:cubicBezTo>
                    <a:pt x="43815" y="3194"/>
                    <a:pt x="52705" y="-1886"/>
                    <a:pt x="61595" y="654"/>
                  </a:cubicBezTo>
                  <a:cubicBezTo>
                    <a:pt x="70485" y="3194"/>
                    <a:pt x="74930" y="12084"/>
                    <a:pt x="73025" y="20974"/>
                  </a:cubicBezTo>
                  <a:lnTo>
                    <a:pt x="31750" y="167024"/>
                  </a:lnTo>
                  <a:lnTo>
                    <a:pt x="0" y="15813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1" name="Google Shape;741;p49"/>
            <p:cNvSpPr/>
            <p:nvPr/>
          </p:nvSpPr>
          <p:spPr>
            <a:xfrm>
              <a:off x="6694143" y="3761033"/>
              <a:ext cx="76601" cy="180993"/>
            </a:xfrm>
            <a:custGeom>
              <a:rect b="b" l="l" r="r" t="t"/>
              <a:pathLst>
                <a:path extrusionOk="0" h="180993" w="76601">
                  <a:moveTo>
                    <a:pt x="402" y="160020"/>
                  </a:moveTo>
                  <a:lnTo>
                    <a:pt x="45487" y="0"/>
                  </a:lnTo>
                  <a:lnTo>
                    <a:pt x="76602" y="8890"/>
                  </a:lnTo>
                  <a:lnTo>
                    <a:pt x="31517" y="168910"/>
                  </a:lnTo>
                  <a:cubicBezTo>
                    <a:pt x="28977" y="177800"/>
                    <a:pt x="20087" y="182880"/>
                    <a:pt x="11197" y="180340"/>
                  </a:cubicBezTo>
                  <a:cubicBezTo>
                    <a:pt x="3577" y="177800"/>
                    <a:pt x="-1503" y="168910"/>
                    <a:pt x="402" y="1600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42" name="Google Shape;742;p49"/>
          <p:cNvGrpSpPr/>
          <p:nvPr/>
        </p:nvGrpSpPr>
        <p:grpSpPr>
          <a:xfrm>
            <a:off x="5410817" y="2987829"/>
            <a:ext cx="711965" cy="922200"/>
            <a:chOff x="7045967" y="3386879"/>
            <a:chExt cx="711965" cy="922200"/>
          </a:xfrm>
        </p:grpSpPr>
        <p:sp>
          <p:nvSpPr>
            <p:cNvPr id="743" name="Google Shape;743;p49"/>
            <p:cNvSpPr/>
            <p:nvPr/>
          </p:nvSpPr>
          <p:spPr>
            <a:xfrm>
              <a:off x="7101254" y="3513538"/>
              <a:ext cx="656678" cy="793796"/>
            </a:xfrm>
            <a:custGeom>
              <a:rect b="b" l="l" r="r" t="t"/>
              <a:pathLst>
                <a:path extrusionOk="0" h="793796" w="656678">
                  <a:moveTo>
                    <a:pt x="533762" y="32726"/>
                  </a:moveTo>
                  <a:cubicBezTo>
                    <a:pt x="526142" y="-4104"/>
                    <a:pt x="401047" y="-11089"/>
                    <a:pt x="253727" y="18121"/>
                  </a:cubicBezTo>
                  <a:cubicBezTo>
                    <a:pt x="106407" y="47331"/>
                    <a:pt x="-7258" y="100671"/>
                    <a:pt x="362" y="138136"/>
                  </a:cubicBezTo>
                  <a:lnTo>
                    <a:pt x="122917" y="761071"/>
                  </a:lnTo>
                  <a:cubicBezTo>
                    <a:pt x="130537" y="797901"/>
                    <a:pt x="255632" y="804886"/>
                    <a:pt x="402952" y="775676"/>
                  </a:cubicBezTo>
                  <a:cubicBezTo>
                    <a:pt x="550272" y="746466"/>
                    <a:pt x="663937" y="693126"/>
                    <a:pt x="656317" y="655661"/>
                  </a:cubicBezTo>
                  <a:lnTo>
                    <a:pt x="533762" y="327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4" name="Google Shape;744;p49"/>
            <p:cNvSpPr/>
            <p:nvPr/>
          </p:nvSpPr>
          <p:spPr>
            <a:xfrm>
              <a:off x="7099477" y="3583569"/>
              <a:ext cx="656709" cy="725510"/>
            </a:xfrm>
            <a:custGeom>
              <a:rect b="b" l="l" r="r" t="t"/>
              <a:pathLst>
                <a:path extrusionOk="0" h="725510" w="656709">
                  <a:moveTo>
                    <a:pt x="654442" y="577850"/>
                  </a:moveTo>
                  <a:cubicBezTo>
                    <a:pt x="609992" y="596900"/>
                    <a:pt x="550937" y="614680"/>
                    <a:pt x="485532" y="627380"/>
                  </a:cubicBezTo>
                  <a:cubicBezTo>
                    <a:pt x="338212" y="656590"/>
                    <a:pt x="212482" y="650240"/>
                    <a:pt x="205497" y="612775"/>
                  </a:cubicBezTo>
                  <a:lnTo>
                    <a:pt x="84847" y="0"/>
                  </a:lnTo>
                  <a:cubicBezTo>
                    <a:pt x="29602" y="23495"/>
                    <a:pt x="-4053" y="49530"/>
                    <a:pt x="392" y="69850"/>
                  </a:cubicBezTo>
                  <a:lnTo>
                    <a:pt x="122947" y="692785"/>
                  </a:lnTo>
                  <a:cubicBezTo>
                    <a:pt x="130567" y="729615"/>
                    <a:pt x="255662" y="736600"/>
                    <a:pt x="402982" y="707390"/>
                  </a:cubicBezTo>
                  <a:cubicBezTo>
                    <a:pt x="550302" y="678180"/>
                    <a:pt x="663967" y="624840"/>
                    <a:pt x="656347" y="587375"/>
                  </a:cubicBezTo>
                  <a:lnTo>
                    <a:pt x="654442" y="57785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5" name="Google Shape;745;p49"/>
            <p:cNvSpPr/>
            <p:nvPr/>
          </p:nvSpPr>
          <p:spPr>
            <a:xfrm>
              <a:off x="7390204" y="3665644"/>
              <a:ext cx="338518" cy="473411"/>
            </a:xfrm>
            <a:custGeom>
              <a:rect b="b" l="l" r="r" t="t"/>
              <a:pathLst>
                <a:path extrusionOk="0" h="473411" w="338518">
                  <a:moveTo>
                    <a:pt x="337" y="142240"/>
                  </a:moveTo>
                  <a:cubicBezTo>
                    <a:pt x="-1568" y="132080"/>
                    <a:pt x="4782" y="122555"/>
                    <a:pt x="14942" y="120015"/>
                  </a:cubicBezTo>
                  <a:cubicBezTo>
                    <a:pt x="14942" y="120015"/>
                    <a:pt x="14942" y="120015"/>
                    <a:pt x="14942" y="120015"/>
                  </a:cubicBezTo>
                  <a:cubicBezTo>
                    <a:pt x="162262" y="90805"/>
                    <a:pt x="275927" y="37465"/>
                    <a:pt x="268307" y="0"/>
                  </a:cubicBezTo>
                  <a:lnTo>
                    <a:pt x="338157" y="353060"/>
                  </a:lnTo>
                  <a:cubicBezTo>
                    <a:pt x="345777" y="389890"/>
                    <a:pt x="232112" y="443865"/>
                    <a:pt x="84792" y="473075"/>
                  </a:cubicBezTo>
                  <a:cubicBezTo>
                    <a:pt x="84792" y="473075"/>
                    <a:pt x="84157" y="473075"/>
                    <a:pt x="84157" y="473075"/>
                  </a:cubicBezTo>
                  <a:cubicBezTo>
                    <a:pt x="73997" y="474980"/>
                    <a:pt x="64472" y="468630"/>
                    <a:pt x="62567" y="458470"/>
                  </a:cubicBezTo>
                  <a:lnTo>
                    <a:pt x="337" y="1422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6" name="Google Shape;746;p49"/>
            <p:cNvSpPr/>
            <p:nvPr/>
          </p:nvSpPr>
          <p:spPr>
            <a:xfrm>
              <a:off x="7045992" y="3386898"/>
              <a:ext cx="623057" cy="312380"/>
            </a:xfrm>
            <a:custGeom>
              <a:rect b="b" l="l" r="r" t="t"/>
              <a:pathLst>
                <a:path extrusionOk="0" h="312380" w="623057">
                  <a:moveTo>
                    <a:pt x="599184" y="36810"/>
                  </a:moveTo>
                  <a:cubicBezTo>
                    <a:pt x="590929" y="-5100"/>
                    <a:pt x="450594" y="-12085"/>
                    <a:pt x="284859" y="20300"/>
                  </a:cubicBezTo>
                  <a:cubicBezTo>
                    <a:pt x="119759" y="52685"/>
                    <a:pt x="-7876" y="113010"/>
                    <a:pt x="379" y="154920"/>
                  </a:cubicBezTo>
                  <a:lnTo>
                    <a:pt x="23874" y="275570"/>
                  </a:lnTo>
                  <a:cubicBezTo>
                    <a:pt x="32129" y="317480"/>
                    <a:pt x="172464" y="324465"/>
                    <a:pt x="338199" y="292080"/>
                  </a:cubicBezTo>
                  <a:cubicBezTo>
                    <a:pt x="503299" y="259695"/>
                    <a:pt x="630934" y="199370"/>
                    <a:pt x="622679" y="157460"/>
                  </a:cubicBezTo>
                  <a:lnTo>
                    <a:pt x="599184" y="3681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7" name="Google Shape;747;p49"/>
            <p:cNvSpPr/>
            <p:nvPr/>
          </p:nvSpPr>
          <p:spPr>
            <a:xfrm>
              <a:off x="7045967" y="3386879"/>
              <a:ext cx="623107" cy="311785"/>
            </a:xfrm>
            <a:custGeom>
              <a:rect b="b" l="l" r="r" t="t"/>
              <a:pathLst>
                <a:path extrusionOk="0" h="311785" w="623107">
                  <a:moveTo>
                    <a:pt x="25804" y="114300"/>
                  </a:moveTo>
                  <a:lnTo>
                    <a:pt x="63269" y="302895"/>
                  </a:lnTo>
                  <a:cubicBezTo>
                    <a:pt x="40409" y="296545"/>
                    <a:pt x="26439" y="287655"/>
                    <a:pt x="23899" y="274955"/>
                  </a:cubicBezTo>
                  <a:lnTo>
                    <a:pt x="404" y="154305"/>
                  </a:lnTo>
                  <a:cubicBezTo>
                    <a:pt x="-2136" y="142240"/>
                    <a:pt x="7389" y="128270"/>
                    <a:pt x="25804" y="114300"/>
                  </a:cubicBezTo>
                  <a:close/>
                  <a:moveTo>
                    <a:pt x="102003" y="73025"/>
                  </a:moveTo>
                  <a:lnTo>
                    <a:pt x="148993" y="311785"/>
                  </a:lnTo>
                  <a:cubicBezTo>
                    <a:pt x="136928" y="311785"/>
                    <a:pt x="125498" y="311150"/>
                    <a:pt x="114703" y="310515"/>
                  </a:cubicBezTo>
                  <a:lnTo>
                    <a:pt x="70888" y="86995"/>
                  </a:lnTo>
                  <a:cubicBezTo>
                    <a:pt x="80413" y="82550"/>
                    <a:pt x="90573" y="77470"/>
                    <a:pt x="102003" y="73025"/>
                  </a:cubicBezTo>
                  <a:close/>
                  <a:moveTo>
                    <a:pt x="180743" y="45719"/>
                  </a:moveTo>
                  <a:lnTo>
                    <a:pt x="232178" y="307339"/>
                  </a:lnTo>
                  <a:cubicBezTo>
                    <a:pt x="220748" y="308609"/>
                    <a:pt x="209953" y="309244"/>
                    <a:pt x="199158" y="309879"/>
                  </a:cubicBezTo>
                  <a:lnTo>
                    <a:pt x="148993" y="55879"/>
                  </a:lnTo>
                  <a:cubicBezTo>
                    <a:pt x="159153" y="52704"/>
                    <a:pt x="169948" y="48894"/>
                    <a:pt x="180743" y="45719"/>
                  </a:cubicBezTo>
                  <a:close/>
                  <a:moveTo>
                    <a:pt x="260753" y="25400"/>
                  </a:moveTo>
                  <a:lnTo>
                    <a:pt x="314093" y="295910"/>
                  </a:lnTo>
                  <a:cubicBezTo>
                    <a:pt x="303298" y="297815"/>
                    <a:pt x="291868" y="299720"/>
                    <a:pt x="281073" y="300990"/>
                  </a:cubicBezTo>
                  <a:lnTo>
                    <a:pt x="228368" y="33020"/>
                  </a:lnTo>
                  <a:cubicBezTo>
                    <a:pt x="239163" y="30480"/>
                    <a:pt x="249958" y="27940"/>
                    <a:pt x="260753" y="25400"/>
                  </a:cubicBezTo>
                  <a:close/>
                  <a:moveTo>
                    <a:pt x="342033" y="10794"/>
                  </a:moveTo>
                  <a:lnTo>
                    <a:pt x="394738" y="279399"/>
                  </a:lnTo>
                  <a:cubicBezTo>
                    <a:pt x="383943" y="281939"/>
                    <a:pt x="373148" y="284479"/>
                    <a:pt x="362353" y="287019"/>
                  </a:cubicBezTo>
                  <a:lnTo>
                    <a:pt x="309013" y="15874"/>
                  </a:lnTo>
                  <a:cubicBezTo>
                    <a:pt x="319808" y="13969"/>
                    <a:pt x="331238" y="12064"/>
                    <a:pt x="342033" y="10794"/>
                  </a:cubicBezTo>
                  <a:close/>
                  <a:moveTo>
                    <a:pt x="559838" y="8890"/>
                  </a:moveTo>
                  <a:cubicBezTo>
                    <a:pt x="582698" y="15240"/>
                    <a:pt x="596668" y="24130"/>
                    <a:pt x="599208" y="36830"/>
                  </a:cubicBezTo>
                  <a:lnTo>
                    <a:pt x="622703" y="157480"/>
                  </a:lnTo>
                  <a:cubicBezTo>
                    <a:pt x="625243" y="169545"/>
                    <a:pt x="615718" y="183515"/>
                    <a:pt x="596668" y="198120"/>
                  </a:cubicBezTo>
                  <a:close/>
                  <a:moveTo>
                    <a:pt x="423949" y="1905"/>
                  </a:moveTo>
                  <a:lnTo>
                    <a:pt x="474114" y="256540"/>
                  </a:lnTo>
                  <a:cubicBezTo>
                    <a:pt x="463954" y="259715"/>
                    <a:pt x="453159" y="263525"/>
                    <a:pt x="442364" y="266700"/>
                  </a:cubicBezTo>
                  <a:lnTo>
                    <a:pt x="390929" y="4445"/>
                  </a:lnTo>
                  <a:cubicBezTo>
                    <a:pt x="402359" y="3175"/>
                    <a:pt x="413154" y="2540"/>
                    <a:pt x="423949" y="1905"/>
                  </a:cubicBezTo>
                  <a:close/>
                  <a:moveTo>
                    <a:pt x="474113" y="0"/>
                  </a:moveTo>
                  <a:cubicBezTo>
                    <a:pt x="486178" y="0"/>
                    <a:pt x="497608" y="635"/>
                    <a:pt x="508403" y="1270"/>
                  </a:cubicBezTo>
                  <a:lnTo>
                    <a:pt x="552218" y="224790"/>
                  </a:lnTo>
                  <a:cubicBezTo>
                    <a:pt x="542693" y="229235"/>
                    <a:pt x="532533" y="234315"/>
                    <a:pt x="521103" y="238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8" name="Google Shape;748;p49"/>
            <p:cNvSpPr/>
            <p:nvPr/>
          </p:nvSpPr>
          <p:spPr>
            <a:xfrm>
              <a:off x="7045990" y="3386898"/>
              <a:ext cx="599564" cy="191730"/>
            </a:xfrm>
            <a:custGeom>
              <a:rect b="b" l="l" r="r" t="t"/>
              <a:pathLst>
                <a:path extrusionOk="0" h="191730" w="599564">
                  <a:moveTo>
                    <a:pt x="381" y="154920"/>
                  </a:moveTo>
                  <a:cubicBezTo>
                    <a:pt x="8636" y="196830"/>
                    <a:pt x="148970" y="203815"/>
                    <a:pt x="314706" y="171430"/>
                  </a:cubicBezTo>
                  <a:cubicBezTo>
                    <a:pt x="479806" y="139045"/>
                    <a:pt x="607441" y="78720"/>
                    <a:pt x="599186" y="36810"/>
                  </a:cubicBezTo>
                  <a:cubicBezTo>
                    <a:pt x="590931" y="-5100"/>
                    <a:pt x="450595" y="-12085"/>
                    <a:pt x="284861" y="20300"/>
                  </a:cubicBezTo>
                  <a:cubicBezTo>
                    <a:pt x="119126" y="52685"/>
                    <a:pt x="-7874" y="113010"/>
                    <a:pt x="381" y="1549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9" name="Google Shape;749;p49"/>
            <p:cNvSpPr/>
            <p:nvPr/>
          </p:nvSpPr>
          <p:spPr>
            <a:xfrm>
              <a:off x="7483954" y="3772511"/>
              <a:ext cx="231071" cy="265798"/>
            </a:xfrm>
            <a:custGeom>
              <a:rect b="b" l="l" r="r" t="t"/>
              <a:pathLst>
                <a:path extrusionOk="0" h="265798" w="231071">
                  <a:moveTo>
                    <a:pt x="97087" y="6163"/>
                  </a:moveTo>
                  <a:cubicBezTo>
                    <a:pt x="135187" y="-6537"/>
                    <a:pt x="172652" y="1083"/>
                    <a:pt x="200592" y="22673"/>
                  </a:cubicBezTo>
                  <a:lnTo>
                    <a:pt x="231072" y="179518"/>
                  </a:lnTo>
                  <a:cubicBezTo>
                    <a:pt x="215197" y="216348"/>
                    <a:pt x="184717" y="246828"/>
                    <a:pt x="146617" y="259528"/>
                  </a:cubicBezTo>
                  <a:cubicBezTo>
                    <a:pt x="80577" y="281753"/>
                    <a:pt x="16442" y="243018"/>
                    <a:pt x="2472" y="173168"/>
                  </a:cubicBezTo>
                  <a:cubicBezTo>
                    <a:pt x="-10863" y="103318"/>
                    <a:pt x="31047" y="28388"/>
                    <a:pt x="97087" y="616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0" name="Google Shape;750;p49"/>
            <p:cNvSpPr/>
            <p:nvPr/>
          </p:nvSpPr>
          <p:spPr>
            <a:xfrm>
              <a:off x="7542941" y="3826298"/>
              <a:ext cx="126365" cy="168275"/>
            </a:xfrm>
            <a:custGeom>
              <a:rect b="b" l="l" r="r" t="t"/>
              <a:pathLst>
                <a:path extrusionOk="0" h="168275" w="126365">
                  <a:moveTo>
                    <a:pt x="75565" y="0"/>
                  </a:moveTo>
                  <a:lnTo>
                    <a:pt x="85479" y="50892"/>
                  </a:lnTo>
                  <a:lnTo>
                    <a:pt x="99923" y="42606"/>
                  </a:lnTo>
                  <a:cubicBezTo>
                    <a:pt x="107276" y="37625"/>
                    <a:pt x="113189" y="32704"/>
                    <a:pt x="117475" y="27941"/>
                  </a:cubicBezTo>
                  <a:lnTo>
                    <a:pt x="126365" y="73026"/>
                  </a:lnTo>
                  <a:cubicBezTo>
                    <a:pt x="122238" y="77789"/>
                    <a:pt x="116443" y="82710"/>
                    <a:pt x="109171" y="87691"/>
                  </a:cubicBezTo>
                  <a:lnTo>
                    <a:pt x="94316" y="96252"/>
                  </a:lnTo>
                  <a:lnTo>
                    <a:pt x="104140" y="146685"/>
                  </a:lnTo>
                  <a:lnTo>
                    <a:pt x="64135" y="168275"/>
                  </a:lnTo>
                  <a:lnTo>
                    <a:pt x="53603" y="115615"/>
                  </a:lnTo>
                  <a:lnTo>
                    <a:pt x="49302" y="117496"/>
                  </a:lnTo>
                  <a:cubicBezTo>
                    <a:pt x="36870" y="122318"/>
                    <a:pt x="23336" y="127001"/>
                    <a:pt x="8890" y="131446"/>
                  </a:cubicBezTo>
                  <a:lnTo>
                    <a:pt x="0" y="86361"/>
                  </a:lnTo>
                  <a:cubicBezTo>
                    <a:pt x="14287" y="81916"/>
                    <a:pt x="27702" y="77233"/>
                    <a:pt x="40055" y="72411"/>
                  </a:cubicBezTo>
                  <a:lnTo>
                    <a:pt x="44566" y="70431"/>
                  </a:lnTo>
                  <a:lnTo>
                    <a:pt x="34925" y="2222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51" name="Google Shape;751;p49"/>
          <p:cNvSpPr txBox="1"/>
          <p:nvPr>
            <p:ph idx="1" type="body"/>
          </p:nvPr>
        </p:nvSpPr>
        <p:spPr>
          <a:xfrm>
            <a:off x="720000" y="1152475"/>
            <a:ext cx="77040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Flat instagram posts collection for world heart day awareness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0"/>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757" name="Google Shape;757;p50"/>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Flat design world heart day instagram stories</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4"/>
              </a:rPr>
              <a:t>High angle of covid recovery center female doctor checking elder patient's blood pressure</a:t>
            </a:r>
            <a:endParaRPr/>
          </a:p>
          <a:p>
            <a:pPr indent="-304800" lvl="0" marL="457200" rtl="0" algn="l">
              <a:spcBef>
                <a:spcPts val="0"/>
              </a:spcBef>
              <a:spcAft>
                <a:spcPts val="0"/>
              </a:spcAft>
              <a:buSzPts val="1200"/>
              <a:buChar char="●"/>
            </a:pPr>
            <a:r>
              <a:rPr lang="en" u="sng">
                <a:solidFill>
                  <a:schemeClr val="hlink"/>
                </a:solidFill>
                <a:hlinkClick r:id="rId5"/>
              </a:rPr>
              <a:t>Doctor monitoring the patient's pulse</a:t>
            </a:r>
            <a:endParaRPr/>
          </a:p>
          <a:p>
            <a:pPr indent="-304800" lvl="0" marL="457200" rtl="0" algn="l">
              <a:spcBef>
                <a:spcPts val="0"/>
              </a:spcBef>
              <a:spcAft>
                <a:spcPts val="0"/>
              </a:spcAft>
              <a:buSzPts val="1200"/>
              <a:buChar char="●"/>
            </a:pPr>
            <a:r>
              <a:rPr lang="en" u="sng">
                <a:solidFill>
                  <a:schemeClr val="hlink"/>
                </a:solidFill>
                <a:hlinkClick r:id="rId6"/>
              </a:rPr>
              <a:t>Hospital equipment for surgical procedure</a:t>
            </a:r>
            <a:endParaRPr/>
          </a:p>
          <a:p>
            <a:pPr indent="-304800" lvl="0" marL="457200" rtl="0" algn="l">
              <a:spcBef>
                <a:spcPts val="0"/>
              </a:spcBef>
              <a:spcAft>
                <a:spcPts val="0"/>
              </a:spcAft>
              <a:buSzPts val="1200"/>
              <a:buChar char="●"/>
            </a:pPr>
            <a:r>
              <a:rPr lang="en" u="sng">
                <a:solidFill>
                  <a:schemeClr val="hlink"/>
                </a:solidFill>
                <a:hlinkClick r:id="rId7"/>
              </a:rPr>
              <a:t>Medium shot nurse and doctor checking patient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1" name="Shape 761"/>
        <p:cNvGrpSpPr/>
        <p:nvPr/>
      </p:nvGrpSpPr>
      <p:grpSpPr>
        <a:xfrm>
          <a:off x="0" y="0"/>
          <a:ext cx="0" cy="0"/>
          <a:chOff x="0" y="0"/>
          <a:chExt cx="0" cy="0"/>
        </a:xfrm>
      </p:grpSpPr>
      <p:sp>
        <p:nvSpPr>
          <p:cNvPr id="762" name="Google Shape;762;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763" name="Google Shape;763;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 name="Shape 767"/>
        <p:cNvGrpSpPr/>
        <p:nvPr/>
      </p:nvGrpSpPr>
      <p:grpSpPr>
        <a:xfrm>
          <a:off x="0" y="0"/>
          <a:ext cx="0" cy="0"/>
          <a:chOff x="0" y="0"/>
          <a:chExt cx="0" cy="0"/>
        </a:xfrm>
      </p:grpSpPr>
      <p:sp>
        <p:nvSpPr>
          <p:cNvPr id="768" name="Google Shape;768;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769" name="Google Shape;769;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 name="Shape 773"/>
        <p:cNvGrpSpPr/>
        <p:nvPr/>
      </p:nvGrpSpPr>
      <p:grpSpPr>
        <a:xfrm>
          <a:off x="0" y="0"/>
          <a:ext cx="0" cy="0"/>
          <a:chOff x="0" y="0"/>
          <a:chExt cx="0" cy="0"/>
        </a:xfrm>
      </p:grpSpPr>
      <p:sp>
        <p:nvSpPr>
          <p:cNvPr id="774" name="Google Shape;774;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lang="en" sz="1100">
                <a:solidFill>
                  <a:srgbClr val="FFFFFF"/>
                </a:solidFill>
              </a:rPr>
              <a:t>Fira Sans</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t>
            </a:r>
            <a:r>
              <a:rPr b="1" lang="en" sz="1100" u="sng">
                <a:solidFill>
                  <a:srgbClr val="FFFFFF"/>
                </a:solidFill>
                <a:hlinkClick r:id="rId3">
                  <a:extLst>
                    <a:ext uri="{A12FA001-AC4F-418D-AE19-62706E023703}">
                      <ahyp:hlinkClr val="tx"/>
                    </a:ext>
                  </a:extLst>
                </a:hlinkClick>
              </a:rPr>
              <a:t>https://fonts.google.com/specimen/Fira+Sans</a:t>
            </a:r>
            <a:r>
              <a:rPr b="1" lang="en" sz="1100">
                <a:solidFill>
                  <a:srgbClr val="FFFFFF"/>
                </a:solidFill>
              </a:rPr>
              <a:t>)</a:t>
            </a:r>
            <a:endParaRPr b="1"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lang="en" sz="1100">
                <a:solidFill>
                  <a:srgbClr val="FFFFFF"/>
                </a:solidFill>
              </a:rPr>
              <a:t>Barlow</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t>
            </a:r>
            <a:r>
              <a:rPr b="1" lang="en" sz="1100" u="sng">
                <a:solidFill>
                  <a:srgbClr val="FFFFFF"/>
                </a:solidFill>
                <a:hlinkClick r:id="rId4">
                  <a:extLst>
                    <a:ext uri="{A12FA001-AC4F-418D-AE19-62706E023703}">
                      <ahyp:hlinkClr val="tx"/>
                    </a:ext>
                  </a:extLst>
                </a:hlinkClick>
              </a:rPr>
              <a:t>https://fonts.google.com/specimen/Barlow</a:t>
            </a:r>
            <a:r>
              <a:rPr b="1" lang="en" sz="1100">
                <a:solidFill>
                  <a:srgbClr val="FFFFFF"/>
                </a:solidFill>
              </a:rPr>
              <a:t>)</a:t>
            </a:r>
            <a:endParaRPr sz="1100">
              <a:solidFill>
                <a:srgbClr val="FFFFFF"/>
              </a:solidFill>
            </a:endParaRPr>
          </a:p>
        </p:txBody>
      </p:sp>
      <p:sp>
        <p:nvSpPr>
          <p:cNvPr id="775" name="Google Shape;775;p53"/>
          <p:cNvSpPr/>
          <p:nvPr/>
        </p:nvSpPr>
        <p:spPr>
          <a:xfrm>
            <a:off x="2052650" y="2947175"/>
            <a:ext cx="791400" cy="754200"/>
          </a:xfrm>
          <a:prstGeom prst="roundRect">
            <a:avLst>
              <a:gd fmla="val 16667" name="adj"/>
            </a:avLst>
          </a:prstGeom>
          <a:solidFill>
            <a:srgbClr val="0028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3114470" y="2947175"/>
            <a:ext cx="791400" cy="754200"/>
          </a:xfrm>
          <a:prstGeom prst="roundRect">
            <a:avLst>
              <a:gd fmla="val 16667" name="adj"/>
            </a:avLst>
          </a:prstGeom>
          <a:solidFill>
            <a:srgbClr val="D8EFF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4176289" y="2947175"/>
            <a:ext cx="791400" cy="754200"/>
          </a:xfrm>
          <a:prstGeom prst="roundRect">
            <a:avLst>
              <a:gd fmla="val 16667" name="adj"/>
            </a:avLst>
          </a:prstGeom>
          <a:solidFill>
            <a:srgbClr val="BEDF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#002875</a:t>
            </a:r>
            <a:endParaRPr sz="1000">
              <a:solidFill>
                <a:srgbClr val="FFFFFF"/>
              </a:solidFill>
            </a:endParaRPr>
          </a:p>
        </p:txBody>
      </p:sp>
      <p:sp>
        <p:nvSpPr>
          <p:cNvPr id="779" name="Google Shape;779;p53"/>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#d8effe</a:t>
            </a:r>
            <a:endParaRPr sz="1000">
              <a:solidFill>
                <a:schemeClr val="dk1"/>
              </a:solidFill>
            </a:endParaRPr>
          </a:p>
        </p:txBody>
      </p:sp>
      <p:sp>
        <p:nvSpPr>
          <p:cNvPr id="780" name="Google Shape;780;p53"/>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#bedff5</a:t>
            </a:r>
            <a:endParaRPr sz="1000">
              <a:solidFill>
                <a:schemeClr val="dk1"/>
              </a:solidFill>
            </a:endParaRPr>
          </a:p>
        </p:txBody>
      </p:sp>
      <p:sp>
        <p:nvSpPr>
          <p:cNvPr id="781" name="Google Shape;781;p53"/>
          <p:cNvSpPr/>
          <p:nvPr/>
        </p:nvSpPr>
        <p:spPr>
          <a:xfrm>
            <a:off x="5238125" y="2947175"/>
            <a:ext cx="791400" cy="754200"/>
          </a:xfrm>
          <a:prstGeom prst="roundRect">
            <a:avLst>
              <a:gd fmla="val 16667" name="adj"/>
            </a:avLst>
          </a:prstGeom>
          <a:solidFill>
            <a:srgbClr val="790A0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#790a0a</a:t>
            </a:r>
            <a:endParaRPr sz="1000">
              <a:solidFill>
                <a:srgbClr val="FFFFFF"/>
              </a:solidFill>
            </a:endParaRPr>
          </a:p>
        </p:txBody>
      </p:sp>
      <p:sp>
        <p:nvSpPr>
          <p:cNvPr id="783" name="Google Shape;783;p53"/>
          <p:cNvSpPr/>
          <p:nvPr/>
        </p:nvSpPr>
        <p:spPr>
          <a:xfrm>
            <a:off x="2052650" y="3878275"/>
            <a:ext cx="791400" cy="754200"/>
          </a:xfrm>
          <a:prstGeom prst="roundRect">
            <a:avLst>
              <a:gd fmla="val 16667" name="adj"/>
            </a:avLst>
          </a:prstGeom>
          <a:solidFill>
            <a:srgbClr val="FC79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3114470" y="3878275"/>
            <a:ext cx="791400" cy="754200"/>
          </a:xfrm>
          <a:prstGeom prst="roundRect">
            <a:avLst>
              <a:gd fmla="val 16667" name="adj"/>
            </a:avLst>
          </a:prstGeom>
          <a:solidFill>
            <a:srgbClr val="FDB2B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4176289" y="3878275"/>
            <a:ext cx="791400" cy="754200"/>
          </a:xfrm>
          <a:prstGeom prst="roundRect">
            <a:avLst>
              <a:gd fmla="val 16667" name="adj"/>
            </a:avLst>
          </a:prstGeom>
          <a:solidFill>
            <a:srgbClr val="F3D0E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#fc7979</a:t>
            </a:r>
            <a:endParaRPr sz="1000">
              <a:solidFill>
                <a:schemeClr val="dk1"/>
              </a:solidFill>
            </a:endParaRPr>
          </a:p>
        </p:txBody>
      </p:sp>
      <p:sp>
        <p:nvSpPr>
          <p:cNvPr id="787" name="Google Shape;787;p53"/>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#fdb2b2</a:t>
            </a:r>
            <a:endParaRPr sz="1000">
              <a:solidFill>
                <a:schemeClr val="dk1"/>
              </a:solidFill>
            </a:endParaRPr>
          </a:p>
        </p:txBody>
      </p:sp>
      <p:sp>
        <p:nvSpPr>
          <p:cNvPr id="788" name="Google Shape;788;p53"/>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#f3d0e0</a:t>
            </a:r>
            <a:endParaRPr sz="1000">
              <a:solidFill>
                <a:schemeClr val="dk1"/>
              </a:solidFill>
            </a:endParaRPr>
          </a:p>
        </p:txBody>
      </p:sp>
      <p:sp>
        <p:nvSpPr>
          <p:cNvPr id="789" name="Google Shape;789;p53"/>
          <p:cNvSpPr/>
          <p:nvPr/>
        </p:nvSpPr>
        <p:spPr>
          <a:xfrm>
            <a:off x="5238125" y="3878275"/>
            <a:ext cx="791400" cy="754200"/>
          </a:xfrm>
          <a:prstGeom prst="roundRect">
            <a:avLst>
              <a:gd fmla="val 16667" name="adj"/>
            </a:avLst>
          </a:prstGeom>
          <a:solidFill>
            <a:srgbClr val="FDC9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#fdc9c9</a:t>
            </a:r>
            <a:endParaRPr sz="1000">
              <a:solidFill>
                <a:schemeClr val="dk1"/>
              </a:solidFill>
            </a:endParaRPr>
          </a:p>
        </p:txBody>
      </p:sp>
      <p:sp>
        <p:nvSpPr>
          <p:cNvPr id="791" name="Google Shape;791;p53"/>
          <p:cNvSpPr/>
          <p:nvPr/>
        </p:nvSpPr>
        <p:spPr>
          <a:xfrm>
            <a:off x="6299950" y="2947175"/>
            <a:ext cx="791400" cy="754200"/>
          </a:xfrm>
          <a:prstGeom prst="roundRect">
            <a:avLst>
              <a:gd fmla="val 16667" name="adj"/>
            </a:avLst>
          </a:prstGeom>
          <a:solidFill>
            <a:srgbClr val="E73E3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#e73e3e</a:t>
            </a:r>
            <a:endParaRPr sz="1000">
              <a:solidFill>
                <a:srgbClr val="FFFFFF"/>
              </a:solidFill>
            </a:endParaRPr>
          </a:p>
        </p:txBody>
      </p:sp>
      <p:sp>
        <p:nvSpPr>
          <p:cNvPr id="793" name="Google Shape;793;p53"/>
          <p:cNvSpPr/>
          <p:nvPr/>
        </p:nvSpPr>
        <p:spPr>
          <a:xfrm>
            <a:off x="6299950"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795" name="Google Shape;79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 name="Shape 799"/>
        <p:cNvGrpSpPr/>
        <p:nvPr/>
      </p:nvGrpSpPr>
      <p:grpSpPr>
        <a:xfrm>
          <a:off x="0" y="0"/>
          <a:ext cx="0" cy="0"/>
          <a:chOff x="0" y="0"/>
          <a:chExt cx="0" cy="0"/>
        </a:xfrm>
      </p:grpSpPr>
      <p:sp>
        <p:nvSpPr>
          <p:cNvPr id="800" name="Google Shape;800;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01" name="Google Shape;801;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02" name="Google Shape;802;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803" name="Google Shape;803;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804" name="Google Shape;804;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805" name="Google Shape;805;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806" name="Google Shape;806;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807" name="Google Shape;807;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808" name="Google Shape;808;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809" name="Google Shape;809;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810" name="Google Shape;810;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811" name="Google Shape;811;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 name="Shape 815"/>
        <p:cNvGrpSpPr/>
        <p:nvPr/>
      </p:nvGrpSpPr>
      <p:grpSpPr>
        <a:xfrm>
          <a:off x="0" y="0"/>
          <a:ext cx="0" cy="0"/>
          <a:chOff x="0" y="0"/>
          <a:chExt cx="0" cy="0"/>
        </a:xfrm>
      </p:grpSpPr>
      <p:grpSp>
        <p:nvGrpSpPr>
          <p:cNvPr id="816" name="Google Shape;816;p55"/>
          <p:cNvGrpSpPr/>
          <p:nvPr/>
        </p:nvGrpSpPr>
        <p:grpSpPr>
          <a:xfrm>
            <a:off x="5048544" y="3019584"/>
            <a:ext cx="442841" cy="514271"/>
            <a:chOff x="4727025" y="1332775"/>
            <a:chExt cx="59900" cy="69625"/>
          </a:xfrm>
        </p:grpSpPr>
        <p:sp>
          <p:nvSpPr>
            <p:cNvPr id="817" name="Google Shape;817;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5"/>
          <p:cNvGrpSpPr/>
          <p:nvPr/>
        </p:nvGrpSpPr>
        <p:grpSpPr>
          <a:xfrm>
            <a:off x="5723860" y="2267072"/>
            <a:ext cx="500909" cy="500899"/>
            <a:chOff x="4820425" y="1329900"/>
            <a:chExt cx="70175" cy="70350"/>
          </a:xfrm>
        </p:grpSpPr>
        <p:sp>
          <p:nvSpPr>
            <p:cNvPr id="820" name="Google Shape;820;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5"/>
          <p:cNvGrpSpPr/>
          <p:nvPr/>
        </p:nvGrpSpPr>
        <p:grpSpPr>
          <a:xfrm>
            <a:off x="6376484" y="2278862"/>
            <a:ext cx="538135" cy="493119"/>
            <a:chOff x="4903200" y="1331525"/>
            <a:chExt cx="73575" cy="67425"/>
          </a:xfrm>
        </p:grpSpPr>
        <p:sp>
          <p:nvSpPr>
            <p:cNvPr id="825" name="Google Shape;825;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26" name="Google Shape;826;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55"/>
          <p:cNvGrpSpPr/>
          <p:nvPr/>
        </p:nvGrpSpPr>
        <p:grpSpPr>
          <a:xfrm>
            <a:off x="5636435" y="3020840"/>
            <a:ext cx="544563" cy="511895"/>
            <a:chOff x="4815575" y="1416800"/>
            <a:chExt cx="73750" cy="71400"/>
          </a:xfrm>
        </p:grpSpPr>
        <p:sp>
          <p:nvSpPr>
            <p:cNvPr id="828" name="Google Shape;828;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5"/>
          <p:cNvGrpSpPr/>
          <p:nvPr/>
        </p:nvGrpSpPr>
        <p:grpSpPr>
          <a:xfrm>
            <a:off x="6333060" y="3020546"/>
            <a:ext cx="602914" cy="512477"/>
            <a:chOff x="4902475" y="1418875"/>
            <a:chExt cx="74500" cy="63775"/>
          </a:xfrm>
        </p:grpSpPr>
        <p:sp>
          <p:nvSpPr>
            <p:cNvPr id="832" name="Google Shape;832;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5"/>
          <p:cNvGrpSpPr/>
          <p:nvPr/>
        </p:nvGrpSpPr>
        <p:grpSpPr>
          <a:xfrm>
            <a:off x="5748932" y="3759785"/>
            <a:ext cx="515391" cy="525699"/>
            <a:chOff x="4818100" y="1507675"/>
            <a:chExt cx="71225" cy="71625"/>
          </a:xfrm>
        </p:grpSpPr>
        <p:sp>
          <p:nvSpPr>
            <p:cNvPr id="835" name="Google Shape;835;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55"/>
          <p:cNvGrpSpPr/>
          <p:nvPr/>
        </p:nvGrpSpPr>
        <p:grpSpPr>
          <a:xfrm>
            <a:off x="5087034" y="3781317"/>
            <a:ext cx="522956" cy="489869"/>
            <a:chOff x="4721450" y="1509475"/>
            <a:chExt cx="79350" cy="74325"/>
          </a:xfrm>
        </p:grpSpPr>
        <p:sp>
          <p:nvSpPr>
            <p:cNvPr id="840" name="Google Shape;840;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55"/>
          <p:cNvGrpSpPr/>
          <p:nvPr/>
        </p:nvGrpSpPr>
        <p:grpSpPr>
          <a:xfrm>
            <a:off x="6410277" y="3761069"/>
            <a:ext cx="525704" cy="535436"/>
            <a:chOff x="4906800" y="1507500"/>
            <a:chExt cx="70350" cy="71075"/>
          </a:xfrm>
        </p:grpSpPr>
        <p:sp>
          <p:nvSpPr>
            <p:cNvPr id="845" name="Google Shape;845;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55"/>
          <p:cNvGrpSpPr/>
          <p:nvPr/>
        </p:nvGrpSpPr>
        <p:grpSpPr>
          <a:xfrm>
            <a:off x="4443099" y="2267050"/>
            <a:ext cx="508054" cy="508095"/>
            <a:chOff x="3736598" y="2170606"/>
            <a:chExt cx="404889" cy="404889"/>
          </a:xfrm>
        </p:grpSpPr>
        <p:sp>
          <p:nvSpPr>
            <p:cNvPr id="851" name="Google Shape;851;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5"/>
          <p:cNvGrpSpPr/>
          <p:nvPr/>
        </p:nvGrpSpPr>
        <p:grpSpPr>
          <a:xfrm>
            <a:off x="3731139" y="2267145"/>
            <a:ext cx="575790" cy="507904"/>
            <a:chOff x="3161917" y="2170682"/>
            <a:chExt cx="458870" cy="404737"/>
          </a:xfrm>
        </p:grpSpPr>
        <p:sp>
          <p:nvSpPr>
            <p:cNvPr id="856" name="Google Shape;856;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57" name="Google Shape;857;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5"/>
          <p:cNvGrpSpPr/>
          <p:nvPr/>
        </p:nvGrpSpPr>
        <p:grpSpPr>
          <a:xfrm>
            <a:off x="3758669" y="3027517"/>
            <a:ext cx="520730" cy="498567"/>
            <a:chOff x="3179914" y="2889488"/>
            <a:chExt cx="422876" cy="404911"/>
          </a:xfrm>
        </p:grpSpPr>
        <p:sp>
          <p:nvSpPr>
            <p:cNvPr id="860" name="Google Shape;860;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5"/>
          <p:cNvGrpSpPr/>
          <p:nvPr/>
        </p:nvGrpSpPr>
        <p:grpSpPr>
          <a:xfrm>
            <a:off x="4387349" y="3027477"/>
            <a:ext cx="516145" cy="498648"/>
            <a:chOff x="3729467" y="2889422"/>
            <a:chExt cx="419153" cy="404977"/>
          </a:xfrm>
        </p:grpSpPr>
        <p:sp>
          <p:nvSpPr>
            <p:cNvPr id="867" name="Google Shape;867;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5"/>
          <p:cNvGrpSpPr/>
          <p:nvPr/>
        </p:nvGrpSpPr>
        <p:grpSpPr>
          <a:xfrm>
            <a:off x="7107677" y="2474362"/>
            <a:ext cx="166473" cy="141497"/>
            <a:chOff x="4660325" y="1866850"/>
            <a:chExt cx="68350" cy="58100"/>
          </a:xfrm>
        </p:grpSpPr>
        <p:sp>
          <p:nvSpPr>
            <p:cNvPr id="879" name="Google Shape;879;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5"/>
          <p:cNvGrpSpPr/>
          <p:nvPr/>
        </p:nvGrpSpPr>
        <p:grpSpPr>
          <a:xfrm>
            <a:off x="7417022" y="2500086"/>
            <a:ext cx="162515" cy="90049"/>
            <a:chOff x="4791775" y="1877500"/>
            <a:chExt cx="66725" cy="36975"/>
          </a:xfrm>
        </p:grpSpPr>
        <p:sp>
          <p:nvSpPr>
            <p:cNvPr id="882" name="Google Shape;882;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5"/>
          <p:cNvGrpSpPr/>
          <p:nvPr/>
        </p:nvGrpSpPr>
        <p:grpSpPr>
          <a:xfrm>
            <a:off x="7738734" y="2500086"/>
            <a:ext cx="144979" cy="90049"/>
            <a:chOff x="4923925" y="1877500"/>
            <a:chExt cx="59525" cy="36975"/>
          </a:xfrm>
        </p:grpSpPr>
        <p:sp>
          <p:nvSpPr>
            <p:cNvPr id="885" name="Google Shape;885;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5"/>
          <p:cNvGrpSpPr/>
          <p:nvPr/>
        </p:nvGrpSpPr>
        <p:grpSpPr>
          <a:xfrm>
            <a:off x="8033226" y="2482277"/>
            <a:ext cx="141447" cy="125667"/>
            <a:chOff x="5058450" y="1870100"/>
            <a:chExt cx="58075" cy="51600"/>
          </a:xfrm>
        </p:grpSpPr>
        <p:sp>
          <p:nvSpPr>
            <p:cNvPr id="888" name="Google Shape;888;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5"/>
          <p:cNvGrpSpPr/>
          <p:nvPr/>
        </p:nvGrpSpPr>
        <p:grpSpPr>
          <a:xfrm>
            <a:off x="7447741" y="2904685"/>
            <a:ext cx="101077" cy="107645"/>
            <a:chOff x="4811425" y="2065025"/>
            <a:chExt cx="41500" cy="44200"/>
          </a:xfrm>
        </p:grpSpPr>
        <p:sp>
          <p:nvSpPr>
            <p:cNvPr id="891" name="Google Shape;891;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5"/>
          <p:cNvGrpSpPr/>
          <p:nvPr/>
        </p:nvGrpSpPr>
        <p:grpSpPr>
          <a:xfrm>
            <a:off x="7740178" y="2904898"/>
            <a:ext cx="120867" cy="107218"/>
            <a:chOff x="4929875" y="2065025"/>
            <a:chExt cx="49625" cy="44025"/>
          </a:xfrm>
        </p:grpSpPr>
        <p:sp>
          <p:nvSpPr>
            <p:cNvPr id="894" name="Google Shape;894;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5"/>
          <p:cNvGrpSpPr/>
          <p:nvPr/>
        </p:nvGrpSpPr>
        <p:grpSpPr>
          <a:xfrm>
            <a:off x="8068847" y="2907912"/>
            <a:ext cx="70206" cy="101191"/>
            <a:chOff x="5083925" y="2066350"/>
            <a:chExt cx="28825" cy="41550"/>
          </a:xfrm>
        </p:grpSpPr>
        <p:sp>
          <p:nvSpPr>
            <p:cNvPr id="897" name="Google Shape;897;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5"/>
          <p:cNvGrpSpPr/>
          <p:nvPr/>
        </p:nvGrpSpPr>
        <p:grpSpPr>
          <a:xfrm>
            <a:off x="7100401" y="2923559"/>
            <a:ext cx="181026" cy="69896"/>
            <a:chOff x="4659775" y="2072775"/>
            <a:chExt cx="74325" cy="28700"/>
          </a:xfrm>
        </p:grpSpPr>
        <p:sp>
          <p:nvSpPr>
            <p:cNvPr id="900" name="Google Shape;900;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5"/>
          <p:cNvGrpSpPr/>
          <p:nvPr/>
        </p:nvGrpSpPr>
        <p:grpSpPr>
          <a:xfrm>
            <a:off x="8020257" y="2714124"/>
            <a:ext cx="167387" cy="89197"/>
            <a:chOff x="4662475" y="1976500"/>
            <a:chExt cx="68725" cy="36625"/>
          </a:xfrm>
        </p:grpSpPr>
        <p:sp>
          <p:nvSpPr>
            <p:cNvPr id="904" name="Google Shape;904;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55"/>
          <p:cNvGrpSpPr/>
          <p:nvPr/>
        </p:nvGrpSpPr>
        <p:grpSpPr>
          <a:xfrm>
            <a:off x="7717162" y="2717564"/>
            <a:ext cx="166899" cy="82317"/>
            <a:chOff x="4920150" y="1977875"/>
            <a:chExt cx="68525" cy="33800"/>
          </a:xfrm>
        </p:grpSpPr>
        <p:sp>
          <p:nvSpPr>
            <p:cNvPr id="908" name="Google Shape;908;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5"/>
          <p:cNvGrpSpPr/>
          <p:nvPr/>
        </p:nvGrpSpPr>
        <p:grpSpPr>
          <a:xfrm>
            <a:off x="7128319" y="3121482"/>
            <a:ext cx="125190" cy="127858"/>
            <a:chOff x="4676550" y="2160575"/>
            <a:chExt cx="51400" cy="52500"/>
          </a:xfrm>
        </p:grpSpPr>
        <p:sp>
          <p:nvSpPr>
            <p:cNvPr id="912" name="Google Shape;912;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5"/>
          <p:cNvGrpSpPr/>
          <p:nvPr/>
        </p:nvGrpSpPr>
        <p:grpSpPr>
          <a:xfrm>
            <a:off x="7425577" y="3128514"/>
            <a:ext cx="145405" cy="113794"/>
            <a:chOff x="4768325" y="2163475"/>
            <a:chExt cx="59700" cy="46725"/>
          </a:xfrm>
        </p:grpSpPr>
        <p:sp>
          <p:nvSpPr>
            <p:cNvPr id="916" name="Google Shape;916;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55"/>
          <p:cNvGrpSpPr/>
          <p:nvPr/>
        </p:nvGrpSpPr>
        <p:grpSpPr>
          <a:xfrm>
            <a:off x="7441895" y="3383608"/>
            <a:ext cx="112768" cy="106853"/>
            <a:chOff x="4768575" y="2253950"/>
            <a:chExt cx="46300" cy="43875"/>
          </a:xfrm>
        </p:grpSpPr>
        <p:sp>
          <p:nvSpPr>
            <p:cNvPr id="925" name="Google Shape;925;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55"/>
          <p:cNvGrpSpPr/>
          <p:nvPr/>
        </p:nvGrpSpPr>
        <p:grpSpPr>
          <a:xfrm>
            <a:off x="7741518" y="3872634"/>
            <a:ext cx="118187" cy="146246"/>
            <a:chOff x="4960900" y="2433225"/>
            <a:chExt cx="48525" cy="60050"/>
          </a:xfrm>
        </p:grpSpPr>
        <p:sp>
          <p:nvSpPr>
            <p:cNvPr id="928" name="Google Shape;928;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5"/>
          <p:cNvGrpSpPr/>
          <p:nvPr/>
        </p:nvGrpSpPr>
        <p:grpSpPr>
          <a:xfrm>
            <a:off x="7430083" y="4136695"/>
            <a:ext cx="136394" cy="143810"/>
            <a:chOff x="4854075" y="2527625"/>
            <a:chExt cx="56000" cy="59050"/>
          </a:xfrm>
        </p:grpSpPr>
        <p:sp>
          <p:nvSpPr>
            <p:cNvPr id="931" name="Google Shape;931;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55"/>
          <p:cNvGrpSpPr/>
          <p:nvPr/>
        </p:nvGrpSpPr>
        <p:grpSpPr>
          <a:xfrm>
            <a:off x="8054294" y="3600439"/>
            <a:ext cx="99312" cy="160797"/>
            <a:chOff x="5059700" y="2334775"/>
            <a:chExt cx="40775" cy="66025"/>
          </a:xfrm>
        </p:grpSpPr>
        <p:sp>
          <p:nvSpPr>
            <p:cNvPr id="937" name="Google Shape;937;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5"/>
          <p:cNvGrpSpPr/>
          <p:nvPr/>
        </p:nvGrpSpPr>
        <p:grpSpPr>
          <a:xfrm>
            <a:off x="8011458" y="3865571"/>
            <a:ext cx="184984" cy="160371"/>
            <a:chOff x="5037700" y="2430325"/>
            <a:chExt cx="75950" cy="65850"/>
          </a:xfrm>
        </p:grpSpPr>
        <p:sp>
          <p:nvSpPr>
            <p:cNvPr id="947" name="Google Shape;947;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5"/>
          <p:cNvGrpSpPr/>
          <p:nvPr/>
        </p:nvGrpSpPr>
        <p:grpSpPr>
          <a:xfrm>
            <a:off x="7430964" y="3632023"/>
            <a:ext cx="173014" cy="97629"/>
            <a:chOff x="4756975" y="2341800"/>
            <a:chExt cx="91975" cy="51925"/>
          </a:xfrm>
        </p:grpSpPr>
        <p:sp>
          <p:nvSpPr>
            <p:cNvPr id="950" name="Google Shape;950;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55"/>
          <p:cNvGrpSpPr/>
          <p:nvPr/>
        </p:nvGrpSpPr>
        <p:grpSpPr>
          <a:xfrm>
            <a:off x="7697901" y="4120720"/>
            <a:ext cx="212497" cy="175761"/>
            <a:chOff x="4943575" y="2516350"/>
            <a:chExt cx="98675" cy="81700"/>
          </a:xfrm>
        </p:grpSpPr>
        <p:sp>
          <p:nvSpPr>
            <p:cNvPr id="971" name="Google Shape;971;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5"/>
          <p:cNvGrpSpPr/>
          <p:nvPr/>
        </p:nvGrpSpPr>
        <p:grpSpPr>
          <a:xfrm>
            <a:off x="1955962" y="3346963"/>
            <a:ext cx="965351" cy="134611"/>
            <a:chOff x="4411970" y="2962952"/>
            <a:chExt cx="706544" cy="104212"/>
          </a:xfrm>
        </p:grpSpPr>
        <p:sp>
          <p:nvSpPr>
            <p:cNvPr id="1050" name="Google Shape;1050;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55"/>
          <p:cNvGrpSpPr/>
          <p:nvPr/>
        </p:nvGrpSpPr>
        <p:grpSpPr>
          <a:xfrm>
            <a:off x="1955962" y="2935877"/>
            <a:ext cx="960158" cy="289172"/>
            <a:chOff x="4411970" y="2726085"/>
            <a:chExt cx="643107" cy="193659"/>
          </a:xfrm>
        </p:grpSpPr>
        <p:sp>
          <p:nvSpPr>
            <p:cNvPr id="1055" name="Google Shape;1055;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5"/>
          <p:cNvGrpSpPr/>
          <p:nvPr/>
        </p:nvGrpSpPr>
        <p:grpSpPr>
          <a:xfrm>
            <a:off x="958854" y="3201987"/>
            <a:ext cx="833173" cy="259209"/>
            <a:chOff x="4411970" y="4340222"/>
            <a:chExt cx="779467" cy="242683"/>
          </a:xfrm>
        </p:grpSpPr>
        <p:sp>
          <p:nvSpPr>
            <p:cNvPr id="1059" name="Google Shape;1059;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55"/>
          <p:cNvGrpSpPr/>
          <p:nvPr/>
        </p:nvGrpSpPr>
        <p:grpSpPr>
          <a:xfrm>
            <a:off x="1955962" y="2597733"/>
            <a:ext cx="965160" cy="216230"/>
            <a:chOff x="4411970" y="2468674"/>
            <a:chExt cx="747317" cy="167425"/>
          </a:xfrm>
        </p:grpSpPr>
        <p:sp>
          <p:nvSpPr>
            <p:cNvPr id="1063" name="Google Shape;1063;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5"/>
          <p:cNvGrpSpPr/>
          <p:nvPr/>
        </p:nvGrpSpPr>
        <p:grpSpPr>
          <a:xfrm>
            <a:off x="954709" y="2502450"/>
            <a:ext cx="810451" cy="319148"/>
            <a:chOff x="4411970" y="3686602"/>
            <a:chExt cx="797845" cy="314215"/>
          </a:xfrm>
        </p:grpSpPr>
        <p:sp>
          <p:nvSpPr>
            <p:cNvPr id="1066" name="Google Shape;1066;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55"/>
          <p:cNvGrpSpPr/>
          <p:nvPr/>
        </p:nvGrpSpPr>
        <p:grpSpPr>
          <a:xfrm>
            <a:off x="954806" y="2256974"/>
            <a:ext cx="1970333" cy="208784"/>
            <a:chOff x="6336019" y="3733725"/>
            <a:chExt cx="2566206" cy="351310"/>
          </a:xfrm>
        </p:grpSpPr>
        <p:sp>
          <p:nvSpPr>
            <p:cNvPr id="1073" name="Google Shape;1073;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55"/>
          <p:cNvGrpSpPr/>
          <p:nvPr/>
        </p:nvGrpSpPr>
        <p:grpSpPr>
          <a:xfrm>
            <a:off x="1955962" y="3864529"/>
            <a:ext cx="946551" cy="153200"/>
            <a:chOff x="4404545" y="3301592"/>
            <a:chExt cx="782403" cy="129272"/>
          </a:xfrm>
        </p:grpSpPr>
        <p:sp>
          <p:nvSpPr>
            <p:cNvPr id="1078" name="Google Shape;1078;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5"/>
          <p:cNvGrpSpPr/>
          <p:nvPr/>
        </p:nvGrpSpPr>
        <p:grpSpPr>
          <a:xfrm>
            <a:off x="1955962" y="3603488"/>
            <a:ext cx="962257" cy="139127"/>
            <a:chOff x="4411970" y="3131459"/>
            <a:chExt cx="710520" cy="117397"/>
          </a:xfrm>
        </p:grpSpPr>
        <p:sp>
          <p:nvSpPr>
            <p:cNvPr id="1081" name="Google Shape;1081;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83" name="Google Shape;1083;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4" name="Google Shape;1084;p55"/>
          <p:cNvGrpSpPr/>
          <p:nvPr/>
        </p:nvGrpSpPr>
        <p:grpSpPr>
          <a:xfrm>
            <a:off x="956107" y="3538282"/>
            <a:ext cx="823838" cy="458988"/>
            <a:chOff x="4411970" y="1801825"/>
            <a:chExt cx="734586" cy="409262"/>
          </a:xfrm>
        </p:grpSpPr>
        <p:sp>
          <p:nvSpPr>
            <p:cNvPr id="1085" name="Google Shape;1085;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55"/>
          <p:cNvGrpSpPr/>
          <p:nvPr/>
        </p:nvGrpSpPr>
        <p:grpSpPr>
          <a:xfrm>
            <a:off x="956107" y="4086708"/>
            <a:ext cx="856348" cy="212039"/>
            <a:chOff x="4411970" y="2233974"/>
            <a:chExt cx="763574" cy="189068"/>
          </a:xfrm>
        </p:grpSpPr>
        <p:sp>
          <p:nvSpPr>
            <p:cNvPr id="1088" name="Google Shape;1088;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55"/>
          <p:cNvGrpSpPr/>
          <p:nvPr/>
        </p:nvGrpSpPr>
        <p:grpSpPr>
          <a:xfrm>
            <a:off x="3066303" y="2262044"/>
            <a:ext cx="511602" cy="511602"/>
            <a:chOff x="5681300" y="2527788"/>
            <a:chExt cx="805800" cy="805800"/>
          </a:xfrm>
        </p:grpSpPr>
        <p:sp>
          <p:nvSpPr>
            <p:cNvPr id="1091" name="Google Shape;1091;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55"/>
          <p:cNvGrpSpPr/>
          <p:nvPr/>
        </p:nvGrpSpPr>
        <p:grpSpPr>
          <a:xfrm>
            <a:off x="3063497" y="3028627"/>
            <a:ext cx="513021" cy="512935"/>
            <a:chOff x="4049800" y="640400"/>
            <a:chExt cx="858900" cy="858900"/>
          </a:xfrm>
        </p:grpSpPr>
        <p:sp>
          <p:nvSpPr>
            <p:cNvPr id="1094" name="Google Shape;1094;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5"/>
          <p:cNvGrpSpPr/>
          <p:nvPr/>
        </p:nvGrpSpPr>
        <p:grpSpPr>
          <a:xfrm>
            <a:off x="2980696" y="3680519"/>
            <a:ext cx="686489" cy="686585"/>
            <a:chOff x="5080188" y="927900"/>
            <a:chExt cx="961200" cy="961200"/>
          </a:xfrm>
        </p:grpSpPr>
        <p:sp>
          <p:nvSpPr>
            <p:cNvPr id="1097" name="Google Shape;1097;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55"/>
          <p:cNvGrpSpPr/>
          <p:nvPr/>
        </p:nvGrpSpPr>
        <p:grpSpPr>
          <a:xfrm>
            <a:off x="3763848" y="3773248"/>
            <a:ext cx="510373" cy="510937"/>
            <a:chOff x="7508249" y="1522825"/>
            <a:chExt cx="1326332" cy="1322987"/>
          </a:xfrm>
        </p:grpSpPr>
        <p:sp>
          <p:nvSpPr>
            <p:cNvPr id="1106" name="Google Shape;1106;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55"/>
          <p:cNvGrpSpPr/>
          <p:nvPr/>
        </p:nvGrpSpPr>
        <p:grpSpPr>
          <a:xfrm>
            <a:off x="4455441" y="3774653"/>
            <a:ext cx="492652" cy="503348"/>
            <a:chOff x="6039282" y="1042577"/>
            <a:chExt cx="734315" cy="731929"/>
          </a:xfrm>
        </p:grpSpPr>
        <p:sp>
          <p:nvSpPr>
            <p:cNvPr id="1117" name="Google Shape;1117;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55"/>
          <p:cNvGrpSpPr/>
          <p:nvPr/>
        </p:nvGrpSpPr>
        <p:grpSpPr>
          <a:xfrm>
            <a:off x="5095855" y="2270694"/>
            <a:ext cx="483304" cy="504902"/>
            <a:chOff x="1825800" y="1651625"/>
            <a:chExt cx="568125" cy="591775"/>
          </a:xfrm>
        </p:grpSpPr>
        <p:sp>
          <p:nvSpPr>
            <p:cNvPr id="1139" name="Google Shape;1139;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150" name="Google Shape;115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56"/>
          <p:cNvGrpSpPr/>
          <p:nvPr/>
        </p:nvGrpSpPr>
        <p:grpSpPr>
          <a:xfrm>
            <a:off x="722059" y="955168"/>
            <a:ext cx="2492868" cy="1379876"/>
            <a:chOff x="2654821" y="2311071"/>
            <a:chExt cx="2279715" cy="1262120"/>
          </a:xfrm>
        </p:grpSpPr>
        <p:grpSp>
          <p:nvGrpSpPr>
            <p:cNvPr id="1156" name="Google Shape;1156;p56"/>
            <p:cNvGrpSpPr/>
            <p:nvPr/>
          </p:nvGrpSpPr>
          <p:grpSpPr>
            <a:xfrm>
              <a:off x="4034269" y="2840745"/>
              <a:ext cx="40212" cy="36437"/>
              <a:chOff x="4293400" y="2574725"/>
              <a:chExt cx="84425" cy="80100"/>
            </a:xfrm>
          </p:grpSpPr>
          <p:sp>
            <p:nvSpPr>
              <p:cNvPr id="1157" name="Google Shape;1157;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58" name="Google Shape;1158;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56"/>
            <p:cNvGrpSpPr/>
            <p:nvPr/>
          </p:nvGrpSpPr>
          <p:grpSpPr>
            <a:xfrm>
              <a:off x="3894606" y="2334874"/>
              <a:ext cx="913198" cy="518984"/>
              <a:chOff x="4000175" y="1462675"/>
              <a:chExt cx="1917275" cy="1140875"/>
            </a:xfrm>
          </p:grpSpPr>
          <p:sp>
            <p:nvSpPr>
              <p:cNvPr id="1160" name="Google Shape;1160;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61" name="Google Shape;1161;p56"/>
              <p:cNvGrpSpPr/>
              <p:nvPr/>
            </p:nvGrpSpPr>
            <p:grpSpPr>
              <a:xfrm>
                <a:off x="4000175" y="1462675"/>
                <a:ext cx="1917275" cy="1140875"/>
                <a:chOff x="4000175" y="1462675"/>
                <a:chExt cx="1917275" cy="1140875"/>
              </a:xfrm>
            </p:grpSpPr>
            <p:sp>
              <p:nvSpPr>
                <p:cNvPr id="1162" name="Google Shape;1162;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63" name="Google Shape;1163;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7" name="Google Shape;1167;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8" name="Google Shape;1168;p56"/>
            <p:cNvGrpSpPr/>
            <p:nvPr/>
          </p:nvGrpSpPr>
          <p:grpSpPr>
            <a:xfrm>
              <a:off x="3875768" y="2846704"/>
              <a:ext cx="44796" cy="47366"/>
              <a:chOff x="3960625" y="2587825"/>
              <a:chExt cx="94050" cy="104125"/>
            </a:xfrm>
          </p:grpSpPr>
          <p:sp>
            <p:nvSpPr>
              <p:cNvPr id="1169" name="Google Shape;1169;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70" name="Google Shape;1170;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6"/>
            <p:cNvGrpSpPr/>
            <p:nvPr/>
          </p:nvGrpSpPr>
          <p:grpSpPr>
            <a:xfrm>
              <a:off x="3782759" y="2807162"/>
              <a:ext cx="82686" cy="85487"/>
              <a:chOff x="3765350" y="2500900"/>
              <a:chExt cx="173600" cy="187925"/>
            </a:xfrm>
          </p:grpSpPr>
          <p:sp>
            <p:nvSpPr>
              <p:cNvPr id="1172" name="Google Shape;1172;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73" name="Google Shape;1173;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6"/>
            <p:cNvGrpSpPr/>
            <p:nvPr/>
          </p:nvGrpSpPr>
          <p:grpSpPr>
            <a:xfrm>
              <a:off x="3775674" y="2798496"/>
              <a:ext cx="40545" cy="23564"/>
              <a:chOff x="3750475" y="2481850"/>
              <a:chExt cx="85125" cy="51800"/>
            </a:xfrm>
          </p:grpSpPr>
          <p:sp>
            <p:nvSpPr>
              <p:cNvPr id="1179" name="Google Shape;1179;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81" name="Google Shape;1181;p56"/>
            <p:cNvGrpSpPr/>
            <p:nvPr/>
          </p:nvGrpSpPr>
          <p:grpSpPr>
            <a:xfrm>
              <a:off x="3716946" y="2776024"/>
              <a:ext cx="81971" cy="76912"/>
              <a:chOff x="3627175" y="2432450"/>
              <a:chExt cx="172100" cy="169075"/>
            </a:xfrm>
          </p:grpSpPr>
          <p:sp>
            <p:nvSpPr>
              <p:cNvPr id="1182" name="Google Shape;1182;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84" name="Google Shape;1184;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85" name="Google Shape;1185;p56"/>
            <p:cNvGrpSpPr/>
            <p:nvPr/>
          </p:nvGrpSpPr>
          <p:grpSpPr>
            <a:xfrm>
              <a:off x="3685682" y="2845624"/>
              <a:ext cx="29311" cy="45055"/>
              <a:chOff x="3561536" y="2585450"/>
              <a:chExt cx="61539" cy="99045"/>
            </a:xfrm>
          </p:grpSpPr>
          <p:sp>
            <p:nvSpPr>
              <p:cNvPr id="1186" name="Google Shape;1186;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88" name="Google Shape;1188;p56"/>
            <p:cNvGrpSpPr/>
            <p:nvPr/>
          </p:nvGrpSpPr>
          <p:grpSpPr>
            <a:xfrm>
              <a:off x="3849905" y="2572252"/>
              <a:ext cx="74339" cy="119559"/>
              <a:chOff x="3906325" y="1984500"/>
              <a:chExt cx="156075" cy="262825"/>
            </a:xfrm>
          </p:grpSpPr>
          <p:sp>
            <p:nvSpPr>
              <p:cNvPr id="1189" name="Google Shape;1189;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90" name="Google Shape;1190;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56"/>
            <p:cNvGrpSpPr/>
            <p:nvPr/>
          </p:nvGrpSpPr>
          <p:grpSpPr>
            <a:xfrm>
              <a:off x="2654821" y="2414345"/>
              <a:ext cx="667570" cy="558731"/>
              <a:chOff x="1397225" y="1637375"/>
              <a:chExt cx="1401575" cy="1228250"/>
            </a:xfrm>
          </p:grpSpPr>
          <p:sp>
            <p:nvSpPr>
              <p:cNvPr id="1192" name="Google Shape;1192;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93" name="Google Shape;1193;p56"/>
              <p:cNvGrpSpPr/>
              <p:nvPr/>
            </p:nvGrpSpPr>
            <p:grpSpPr>
              <a:xfrm>
                <a:off x="1397225" y="1637375"/>
                <a:ext cx="1398775" cy="1228250"/>
                <a:chOff x="1397225" y="1637375"/>
                <a:chExt cx="1398775" cy="1228250"/>
              </a:xfrm>
            </p:grpSpPr>
            <p:sp>
              <p:nvSpPr>
                <p:cNvPr id="1194" name="Google Shape;1194;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6" name="Google Shape;1196;p56"/>
            <p:cNvGrpSpPr/>
            <p:nvPr/>
          </p:nvGrpSpPr>
          <p:grpSpPr>
            <a:xfrm>
              <a:off x="3230417" y="3103734"/>
              <a:ext cx="282982" cy="280332"/>
              <a:chOff x="2605700" y="3152850"/>
              <a:chExt cx="594125" cy="616250"/>
            </a:xfrm>
          </p:grpSpPr>
          <p:sp>
            <p:nvSpPr>
              <p:cNvPr id="1197" name="Google Shape;1197;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98" name="Google Shape;1198;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99" name="Google Shape;1199;p56"/>
            <p:cNvGrpSpPr/>
            <p:nvPr/>
          </p:nvGrpSpPr>
          <p:grpSpPr>
            <a:xfrm>
              <a:off x="3265985" y="3226989"/>
              <a:ext cx="87151" cy="346202"/>
              <a:chOff x="2680375" y="3423800"/>
              <a:chExt cx="182975" cy="761050"/>
            </a:xfrm>
          </p:grpSpPr>
          <p:sp>
            <p:nvSpPr>
              <p:cNvPr id="1200" name="Google Shape;1200;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01" name="Google Shape;1201;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56"/>
            <p:cNvGrpSpPr/>
            <p:nvPr/>
          </p:nvGrpSpPr>
          <p:grpSpPr>
            <a:xfrm>
              <a:off x="3855466" y="3289811"/>
              <a:ext cx="112514" cy="94210"/>
              <a:chOff x="3918000" y="3561900"/>
              <a:chExt cx="236225" cy="207100"/>
            </a:xfrm>
          </p:grpSpPr>
          <p:sp>
            <p:nvSpPr>
              <p:cNvPr id="1203" name="Google Shape;1203;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04" name="Google Shape;1204;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08" name="Google Shape;1208;p56"/>
            <p:cNvGrpSpPr/>
            <p:nvPr/>
          </p:nvGrpSpPr>
          <p:grpSpPr>
            <a:xfrm>
              <a:off x="2905224" y="2311071"/>
              <a:ext cx="596721" cy="528992"/>
              <a:chOff x="1922950" y="1410350"/>
              <a:chExt cx="1252825" cy="1162875"/>
            </a:xfrm>
          </p:grpSpPr>
          <p:sp>
            <p:nvSpPr>
              <p:cNvPr id="1209" name="Google Shape;1209;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25" name="Google Shape;1225;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45" name="Google Shape;1245;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6" name="Google Shape;1246;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56"/>
            <p:cNvGrpSpPr/>
            <p:nvPr/>
          </p:nvGrpSpPr>
          <p:grpSpPr>
            <a:xfrm>
              <a:off x="3280929" y="3294542"/>
              <a:ext cx="109894" cy="272224"/>
              <a:chOff x="2711750" y="3572300"/>
              <a:chExt cx="230725" cy="598425"/>
            </a:xfrm>
          </p:grpSpPr>
          <p:sp>
            <p:nvSpPr>
              <p:cNvPr id="1248" name="Google Shape;1248;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56"/>
            <p:cNvGrpSpPr/>
            <p:nvPr/>
          </p:nvGrpSpPr>
          <p:grpSpPr>
            <a:xfrm>
              <a:off x="3790439" y="2408636"/>
              <a:ext cx="73017" cy="75684"/>
              <a:chOff x="3781475" y="1624825"/>
              <a:chExt cx="153300" cy="166375"/>
            </a:xfrm>
          </p:grpSpPr>
          <p:sp>
            <p:nvSpPr>
              <p:cNvPr id="1252" name="Google Shape;1252;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56"/>
            <p:cNvGrpSpPr/>
            <p:nvPr/>
          </p:nvGrpSpPr>
          <p:grpSpPr>
            <a:xfrm>
              <a:off x="4403342" y="3107749"/>
              <a:ext cx="316680" cy="101374"/>
              <a:chOff x="5068275" y="3161675"/>
              <a:chExt cx="664875" cy="222850"/>
            </a:xfrm>
          </p:grpSpPr>
          <p:sp>
            <p:nvSpPr>
              <p:cNvPr id="1264" name="Google Shape;1264;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56"/>
            <p:cNvGrpSpPr/>
            <p:nvPr/>
          </p:nvGrpSpPr>
          <p:grpSpPr>
            <a:xfrm>
              <a:off x="3697513" y="2707266"/>
              <a:ext cx="59549" cy="79733"/>
              <a:chOff x="3586375" y="2281300"/>
              <a:chExt cx="125025" cy="175275"/>
            </a:xfrm>
          </p:grpSpPr>
          <p:sp>
            <p:nvSpPr>
              <p:cNvPr id="1298" name="Google Shape;1298;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56"/>
            <p:cNvGrpSpPr/>
            <p:nvPr/>
          </p:nvGrpSpPr>
          <p:grpSpPr>
            <a:xfrm>
              <a:off x="4513224" y="3221724"/>
              <a:ext cx="274563" cy="280321"/>
              <a:chOff x="5298975" y="3412225"/>
              <a:chExt cx="576450" cy="616225"/>
            </a:xfrm>
          </p:grpSpPr>
          <p:sp>
            <p:nvSpPr>
              <p:cNvPr id="1302" name="Google Shape;1302;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3" name="Google Shape;1303;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56"/>
            <p:cNvGrpSpPr/>
            <p:nvPr/>
          </p:nvGrpSpPr>
          <p:grpSpPr>
            <a:xfrm>
              <a:off x="4824403" y="3421846"/>
              <a:ext cx="110132" cy="130647"/>
              <a:chOff x="5952300" y="3852150"/>
              <a:chExt cx="231225" cy="287200"/>
            </a:xfrm>
          </p:grpSpPr>
          <p:sp>
            <p:nvSpPr>
              <p:cNvPr id="1305" name="Google Shape;1305;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56"/>
            <p:cNvGrpSpPr/>
            <p:nvPr/>
          </p:nvGrpSpPr>
          <p:grpSpPr>
            <a:xfrm>
              <a:off x="4295710" y="3079670"/>
              <a:ext cx="14968" cy="27135"/>
              <a:chOff x="4842300" y="3099950"/>
              <a:chExt cx="31425" cy="59650"/>
            </a:xfrm>
          </p:grpSpPr>
          <p:sp>
            <p:nvSpPr>
              <p:cNvPr id="1316" name="Google Shape;1316;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56"/>
            <p:cNvGrpSpPr/>
            <p:nvPr/>
          </p:nvGrpSpPr>
          <p:grpSpPr>
            <a:xfrm>
              <a:off x="3831056" y="2816010"/>
              <a:ext cx="37378" cy="27612"/>
              <a:chOff x="3866750" y="2520350"/>
              <a:chExt cx="78475" cy="60700"/>
            </a:xfrm>
          </p:grpSpPr>
          <p:sp>
            <p:nvSpPr>
              <p:cNvPr id="1329" name="Google Shape;1329;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50" name="Google Shape;1350;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62" name="Google Shape;1362;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56"/>
            <p:cNvGrpSpPr/>
            <p:nvPr/>
          </p:nvGrpSpPr>
          <p:grpSpPr>
            <a:xfrm>
              <a:off x="3632736" y="3051591"/>
              <a:ext cx="63288" cy="45217"/>
              <a:chOff x="3450375" y="3038225"/>
              <a:chExt cx="132875" cy="99400"/>
            </a:xfrm>
          </p:grpSpPr>
          <p:sp>
            <p:nvSpPr>
              <p:cNvPr id="1376" name="Google Shape;1376;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7" name="Google Shape;1387;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7" name="Google Shape;1397;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03" name="Google Shape;1403;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56"/>
          <p:cNvGrpSpPr/>
          <p:nvPr/>
        </p:nvGrpSpPr>
        <p:grpSpPr>
          <a:xfrm>
            <a:off x="719116" y="2850945"/>
            <a:ext cx="2622876" cy="1333540"/>
            <a:chOff x="238125" y="1038125"/>
            <a:chExt cx="7146800" cy="3633625"/>
          </a:xfrm>
        </p:grpSpPr>
        <p:sp>
          <p:nvSpPr>
            <p:cNvPr id="1414" name="Google Shape;1414;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56"/>
          <p:cNvGrpSpPr/>
          <p:nvPr/>
        </p:nvGrpSpPr>
        <p:grpSpPr>
          <a:xfrm>
            <a:off x="5834044" y="993055"/>
            <a:ext cx="2590840" cy="1380235"/>
            <a:chOff x="233350" y="949250"/>
            <a:chExt cx="7137300" cy="3802300"/>
          </a:xfrm>
        </p:grpSpPr>
        <p:sp>
          <p:nvSpPr>
            <p:cNvPr id="2987" name="Google Shape;2987;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56"/>
          <p:cNvGrpSpPr/>
          <p:nvPr/>
        </p:nvGrpSpPr>
        <p:grpSpPr>
          <a:xfrm>
            <a:off x="7648473" y="3037828"/>
            <a:ext cx="104231" cy="320340"/>
            <a:chOff x="7564426" y="3224343"/>
            <a:chExt cx="119985" cy="368801"/>
          </a:xfrm>
        </p:grpSpPr>
        <p:sp>
          <p:nvSpPr>
            <p:cNvPr id="3039" name="Google Shape;3039;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6"/>
          <p:cNvGrpSpPr/>
          <p:nvPr/>
        </p:nvGrpSpPr>
        <p:grpSpPr>
          <a:xfrm>
            <a:off x="7347962" y="3031929"/>
            <a:ext cx="189489" cy="332132"/>
            <a:chOff x="8370831" y="3202002"/>
            <a:chExt cx="218129" cy="382376"/>
          </a:xfrm>
        </p:grpSpPr>
        <p:sp>
          <p:nvSpPr>
            <p:cNvPr id="3042" name="Google Shape;3042;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56"/>
          <p:cNvGrpSpPr/>
          <p:nvPr/>
        </p:nvGrpSpPr>
        <p:grpSpPr>
          <a:xfrm>
            <a:off x="8071351" y="3443061"/>
            <a:ext cx="309429" cy="267000"/>
            <a:chOff x="6742064" y="3750480"/>
            <a:chExt cx="399315" cy="344560"/>
          </a:xfrm>
        </p:grpSpPr>
        <p:sp>
          <p:nvSpPr>
            <p:cNvPr id="3045" name="Google Shape;3045;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6"/>
          <p:cNvGrpSpPr/>
          <p:nvPr/>
        </p:nvGrpSpPr>
        <p:grpSpPr>
          <a:xfrm>
            <a:off x="7610370" y="3794109"/>
            <a:ext cx="180437" cy="281608"/>
            <a:chOff x="7248525" y="3739696"/>
            <a:chExt cx="230531" cy="359790"/>
          </a:xfrm>
        </p:grpSpPr>
        <p:sp>
          <p:nvSpPr>
            <p:cNvPr id="3048" name="Google Shape;3048;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6"/>
          <p:cNvGrpSpPr/>
          <p:nvPr/>
        </p:nvGrpSpPr>
        <p:grpSpPr>
          <a:xfrm>
            <a:off x="7856289" y="3437333"/>
            <a:ext cx="162896" cy="278710"/>
            <a:chOff x="7601242" y="3729267"/>
            <a:chExt cx="222566" cy="380803"/>
          </a:xfrm>
        </p:grpSpPr>
        <p:sp>
          <p:nvSpPr>
            <p:cNvPr id="3051" name="Google Shape;3051;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3" name="Google Shape;3053;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4" name="Google Shape;3054;p56"/>
          <p:cNvGrpSpPr/>
          <p:nvPr/>
        </p:nvGrpSpPr>
        <p:grpSpPr>
          <a:xfrm>
            <a:off x="7345935" y="3438473"/>
            <a:ext cx="193543" cy="275990"/>
            <a:chOff x="8304647" y="3738687"/>
            <a:chExt cx="225076" cy="320956"/>
          </a:xfrm>
        </p:grpSpPr>
        <p:sp>
          <p:nvSpPr>
            <p:cNvPr id="3055" name="Google Shape;3055;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56"/>
          <p:cNvGrpSpPr/>
          <p:nvPr/>
        </p:nvGrpSpPr>
        <p:grpSpPr>
          <a:xfrm>
            <a:off x="7618427" y="3438473"/>
            <a:ext cx="178492" cy="275990"/>
            <a:chOff x="8615101" y="3738687"/>
            <a:chExt cx="207573" cy="320956"/>
          </a:xfrm>
        </p:grpSpPr>
        <p:sp>
          <p:nvSpPr>
            <p:cNvPr id="3059" name="Google Shape;3059;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2" name="Google Shape;3062;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3" name="Google Shape;3063;p56"/>
          <p:cNvGrpSpPr/>
          <p:nvPr/>
        </p:nvGrpSpPr>
        <p:grpSpPr>
          <a:xfrm>
            <a:off x="6013132" y="3559961"/>
            <a:ext cx="557671" cy="511283"/>
            <a:chOff x="6015419" y="3716859"/>
            <a:chExt cx="557671" cy="511283"/>
          </a:xfrm>
        </p:grpSpPr>
        <p:sp>
          <p:nvSpPr>
            <p:cNvPr id="3064" name="Google Shape;3064;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5" name="Google Shape;3065;p56"/>
            <p:cNvGrpSpPr/>
            <p:nvPr/>
          </p:nvGrpSpPr>
          <p:grpSpPr>
            <a:xfrm>
              <a:off x="6036094" y="3716980"/>
              <a:ext cx="529860" cy="510468"/>
              <a:chOff x="6036094" y="3716980"/>
              <a:chExt cx="529860" cy="510468"/>
            </a:xfrm>
          </p:grpSpPr>
          <p:sp>
            <p:nvSpPr>
              <p:cNvPr id="3066" name="Google Shape;3066;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6" name="Google Shape;3076;p56"/>
          <p:cNvGrpSpPr/>
          <p:nvPr/>
        </p:nvGrpSpPr>
        <p:grpSpPr>
          <a:xfrm>
            <a:off x="6642017" y="2916730"/>
            <a:ext cx="576302" cy="511871"/>
            <a:chOff x="6644304" y="3073628"/>
            <a:chExt cx="576302" cy="511871"/>
          </a:xfrm>
        </p:grpSpPr>
        <p:sp>
          <p:nvSpPr>
            <p:cNvPr id="3077" name="Google Shape;3077;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8" name="Google Shape;3078;p56"/>
            <p:cNvGrpSpPr/>
            <p:nvPr/>
          </p:nvGrpSpPr>
          <p:grpSpPr>
            <a:xfrm>
              <a:off x="6712169" y="3085440"/>
              <a:ext cx="481622" cy="494913"/>
              <a:chOff x="6712169" y="3085440"/>
              <a:chExt cx="481622" cy="494913"/>
            </a:xfrm>
          </p:grpSpPr>
          <p:sp>
            <p:nvSpPr>
              <p:cNvPr id="3079" name="Google Shape;3079;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4" name="Google Shape;3084;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7" name="Google Shape;3087;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8" name="Google Shape;3088;p56"/>
          <p:cNvGrpSpPr/>
          <p:nvPr/>
        </p:nvGrpSpPr>
        <p:grpSpPr>
          <a:xfrm>
            <a:off x="6649868" y="3559725"/>
            <a:ext cx="560631" cy="511352"/>
            <a:chOff x="6652154" y="3716623"/>
            <a:chExt cx="560631" cy="511352"/>
          </a:xfrm>
        </p:grpSpPr>
        <p:sp>
          <p:nvSpPr>
            <p:cNvPr id="3089" name="Google Shape;3089;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56"/>
            <p:cNvGrpSpPr/>
            <p:nvPr/>
          </p:nvGrpSpPr>
          <p:grpSpPr>
            <a:xfrm>
              <a:off x="6669657" y="3716715"/>
              <a:ext cx="466779" cy="464290"/>
              <a:chOff x="6669657" y="3716715"/>
              <a:chExt cx="466779" cy="464290"/>
            </a:xfrm>
          </p:grpSpPr>
          <p:sp>
            <p:nvSpPr>
              <p:cNvPr id="3091" name="Google Shape;3091;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4" name="Google Shape;3104;p56"/>
          <p:cNvGrpSpPr/>
          <p:nvPr/>
        </p:nvGrpSpPr>
        <p:grpSpPr>
          <a:xfrm>
            <a:off x="7843959" y="3841134"/>
            <a:ext cx="187557" cy="187557"/>
            <a:chOff x="8565775" y="671075"/>
            <a:chExt cx="441000" cy="441000"/>
          </a:xfrm>
        </p:grpSpPr>
        <p:sp>
          <p:nvSpPr>
            <p:cNvPr id="3105" name="Google Shape;3105;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9" name="Google Shape;3109;p56"/>
          <p:cNvGrpSpPr/>
          <p:nvPr/>
        </p:nvGrpSpPr>
        <p:grpSpPr>
          <a:xfrm>
            <a:off x="5997814" y="2919352"/>
            <a:ext cx="587871" cy="512373"/>
            <a:chOff x="6000100" y="3076250"/>
            <a:chExt cx="587871" cy="512373"/>
          </a:xfrm>
        </p:grpSpPr>
        <p:sp>
          <p:nvSpPr>
            <p:cNvPr id="3110" name="Google Shape;3110;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56"/>
            <p:cNvGrpSpPr/>
            <p:nvPr/>
          </p:nvGrpSpPr>
          <p:grpSpPr>
            <a:xfrm>
              <a:off x="6031360" y="3076713"/>
              <a:ext cx="539107" cy="480965"/>
              <a:chOff x="6031360" y="3076713"/>
              <a:chExt cx="539107" cy="480965"/>
            </a:xfrm>
          </p:grpSpPr>
          <p:sp>
            <p:nvSpPr>
              <p:cNvPr id="3112" name="Google Shape;3112;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9" name="Google Shape;3119;p56"/>
          <p:cNvGrpSpPr/>
          <p:nvPr/>
        </p:nvGrpSpPr>
        <p:grpSpPr>
          <a:xfrm>
            <a:off x="3369305" y="938716"/>
            <a:ext cx="2310381" cy="1488888"/>
            <a:chOff x="229225" y="549050"/>
            <a:chExt cx="7161750" cy="4615275"/>
          </a:xfrm>
        </p:grpSpPr>
        <p:sp>
          <p:nvSpPr>
            <p:cNvPr id="3120" name="Google Shape;3120;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56"/>
          <p:cNvGrpSpPr/>
          <p:nvPr/>
        </p:nvGrpSpPr>
        <p:grpSpPr>
          <a:xfrm>
            <a:off x="3514723" y="2830563"/>
            <a:ext cx="2310282" cy="1374222"/>
            <a:chOff x="238125" y="732525"/>
            <a:chExt cx="7130500" cy="4241425"/>
          </a:xfrm>
        </p:grpSpPr>
        <p:sp>
          <p:nvSpPr>
            <p:cNvPr id="3238" name="Google Shape;3238;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grpSp>
        <p:nvGrpSpPr>
          <p:cNvPr id="3356" name="Google Shape;3356;p57"/>
          <p:cNvGrpSpPr/>
          <p:nvPr/>
        </p:nvGrpSpPr>
        <p:grpSpPr>
          <a:xfrm>
            <a:off x="725414" y="969763"/>
            <a:ext cx="2507799" cy="206239"/>
            <a:chOff x="106648" y="895722"/>
            <a:chExt cx="4481413" cy="374300"/>
          </a:xfrm>
        </p:grpSpPr>
        <p:grpSp>
          <p:nvGrpSpPr>
            <p:cNvPr id="3357" name="Google Shape;3357;p57"/>
            <p:cNvGrpSpPr/>
            <p:nvPr/>
          </p:nvGrpSpPr>
          <p:grpSpPr>
            <a:xfrm>
              <a:off x="2233276" y="895722"/>
              <a:ext cx="1082667" cy="223591"/>
              <a:chOff x="4808316" y="2800065"/>
              <a:chExt cx="1999386" cy="412910"/>
            </a:xfrm>
          </p:grpSpPr>
          <p:sp>
            <p:nvSpPr>
              <p:cNvPr id="3358" name="Google Shape;3358;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57"/>
              <p:cNvGrpSpPr/>
              <p:nvPr/>
            </p:nvGrpSpPr>
            <p:grpSpPr>
              <a:xfrm>
                <a:off x="4808316" y="2800065"/>
                <a:ext cx="92400" cy="411825"/>
                <a:chOff x="845575" y="2563700"/>
                <a:chExt cx="92400" cy="411825"/>
              </a:xfrm>
            </p:grpSpPr>
            <p:cxnSp>
              <p:nvCxnSpPr>
                <p:cNvPr id="3360" name="Google Shape;336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61" name="Google Shape;336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2" name="Google Shape;3362;p57"/>
            <p:cNvGrpSpPr/>
            <p:nvPr/>
          </p:nvGrpSpPr>
          <p:grpSpPr>
            <a:xfrm>
              <a:off x="106648" y="895722"/>
              <a:ext cx="1088401" cy="223591"/>
              <a:chOff x="881025" y="2800065"/>
              <a:chExt cx="2009975" cy="412910"/>
            </a:xfrm>
          </p:grpSpPr>
          <p:sp>
            <p:nvSpPr>
              <p:cNvPr id="3363" name="Google Shape;3363;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57"/>
              <p:cNvGrpSpPr/>
              <p:nvPr/>
            </p:nvGrpSpPr>
            <p:grpSpPr>
              <a:xfrm>
                <a:off x="881025" y="2800065"/>
                <a:ext cx="92400" cy="411825"/>
                <a:chOff x="845575" y="2563700"/>
                <a:chExt cx="92400" cy="411825"/>
              </a:xfrm>
            </p:grpSpPr>
            <p:cxnSp>
              <p:nvCxnSpPr>
                <p:cNvPr id="3365" name="Google Shape;3365;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66" name="Google Shape;3366;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7" name="Google Shape;3367;p57"/>
            <p:cNvGrpSpPr/>
            <p:nvPr/>
          </p:nvGrpSpPr>
          <p:grpSpPr>
            <a:xfrm>
              <a:off x="1172346" y="1047018"/>
              <a:ext cx="1083151" cy="223003"/>
              <a:chOff x="2849073" y="3079467"/>
              <a:chExt cx="2000279" cy="411825"/>
            </a:xfrm>
          </p:grpSpPr>
          <p:sp>
            <p:nvSpPr>
              <p:cNvPr id="3368" name="Google Shape;3368;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57"/>
              <p:cNvGrpSpPr/>
              <p:nvPr/>
            </p:nvGrpSpPr>
            <p:grpSpPr>
              <a:xfrm rot="10800000">
                <a:off x="2849073" y="3079467"/>
                <a:ext cx="92400" cy="411825"/>
                <a:chOff x="2070100" y="2563700"/>
                <a:chExt cx="92400" cy="411825"/>
              </a:xfrm>
            </p:grpSpPr>
            <p:cxnSp>
              <p:nvCxnSpPr>
                <p:cNvPr id="3370" name="Google Shape;337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1" name="Google Shape;337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2" name="Google Shape;3372;p57"/>
            <p:cNvGrpSpPr/>
            <p:nvPr/>
          </p:nvGrpSpPr>
          <p:grpSpPr>
            <a:xfrm>
              <a:off x="3290132" y="1047018"/>
              <a:ext cx="1297929" cy="223003"/>
              <a:chOff x="6760035" y="3079467"/>
              <a:chExt cx="2396914" cy="411825"/>
            </a:xfrm>
          </p:grpSpPr>
          <p:sp>
            <p:nvSpPr>
              <p:cNvPr id="3373" name="Google Shape;3373;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57"/>
              <p:cNvGrpSpPr/>
              <p:nvPr/>
            </p:nvGrpSpPr>
            <p:grpSpPr>
              <a:xfrm rot="10800000">
                <a:off x="6760035" y="3079467"/>
                <a:ext cx="92400" cy="411825"/>
                <a:chOff x="2070100" y="2563700"/>
                <a:chExt cx="92400" cy="411825"/>
              </a:xfrm>
            </p:grpSpPr>
            <p:cxnSp>
              <p:nvCxnSpPr>
                <p:cNvPr id="3375" name="Google Shape;337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6" name="Google Shape;337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77" name="Google Shape;3377;p57"/>
          <p:cNvGrpSpPr/>
          <p:nvPr/>
        </p:nvGrpSpPr>
        <p:grpSpPr>
          <a:xfrm>
            <a:off x="2143176" y="3369134"/>
            <a:ext cx="1086701" cy="799429"/>
            <a:chOff x="2183288" y="3555572"/>
            <a:chExt cx="1136241" cy="835873"/>
          </a:xfrm>
        </p:grpSpPr>
        <p:sp>
          <p:nvSpPr>
            <p:cNvPr id="3378" name="Google Shape;3378;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9" name="Google Shape;3379;p57"/>
            <p:cNvGrpSpPr/>
            <p:nvPr/>
          </p:nvGrpSpPr>
          <p:grpSpPr>
            <a:xfrm>
              <a:off x="2205895" y="3637269"/>
              <a:ext cx="1089848" cy="724993"/>
              <a:chOff x="2205895" y="3637269"/>
              <a:chExt cx="1089848" cy="724993"/>
            </a:xfrm>
          </p:grpSpPr>
          <p:sp>
            <p:nvSpPr>
              <p:cNvPr id="3380" name="Google Shape;3380;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7" name="Google Shape;3387;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88" name="Google Shape;3388;p57"/>
            <p:cNvGrpSpPr/>
            <p:nvPr/>
          </p:nvGrpSpPr>
          <p:grpSpPr>
            <a:xfrm>
              <a:off x="3173850" y="3779426"/>
              <a:ext cx="145679" cy="70048"/>
              <a:chOff x="3173850" y="3779426"/>
              <a:chExt cx="145679" cy="70048"/>
            </a:xfrm>
          </p:grpSpPr>
          <p:cxnSp>
            <p:nvCxnSpPr>
              <p:cNvPr id="3389" name="Google Shape;3389;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90" name="Google Shape;3390;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57"/>
            <p:cNvGrpSpPr/>
            <p:nvPr/>
          </p:nvGrpSpPr>
          <p:grpSpPr>
            <a:xfrm>
              <a:off x="2183288" y="4139483"/>
              <a:ext cx="145133" cy="70048"/>
              <a:chOff x="2183288" y="4139483"/>
              <a:chExt cx="145133" cy="70048"/>
            </a:xfrm>
          </p:grpSpPr>
          <p:cxnSp>
            <p:nvCxnSpPr>
              <p:cNvPr id="3392" name="Google Shape;3392;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93" name="Google Shape;3393;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4" name="Google Shape;3394;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5" name="Google Shape;3395;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96" name="Google Shape;3396;p57"/>
            <p:cNvGrpSpPr/>
            <p:nvPr/>
          </p:nvGrpSpPr>
          <p:grpSpPr>
            <a:xfrm>
              <a:off x="2943836" y="4268886"/>
              <a:ext cx="60717" cy="122559"/>
              <a:chOff x="2943836" y="4268886"/>
              <a:chExt cx="60717" cy="122559"/>
            </a:xfrm>
          </p:grpSpPr>
          <p:sp>
            <p:nvSpPr>
              <p:cNvPr id="3397" name="Google Shape;3397;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8" name="Google Shape;3398;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99" name="Google Shape;3399;p57"/>
          <p:cNvGrpSpPr/>
          <p:nvPr/>
        </p:nvGrpSpPr>
        <p:grpSpPr>
          <a:xfrm>
            <a:off x="3406121" y="1290134"/>
            <a:ext cx="1675870" cy="758251"/>
            <a:chOff x="3530532" y="1496185"/>
            <a:chExt cx="1562000" cy="706730"/>
          </a:xfrm>
        </p:grpSpPr>
        <p:cxnSp>
          <p:nvCxnSpPr>
            <p:cNvPr id="3400" name="Google Shape;3400;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01" name="Google Shape;3401;p57"/>
            <p:cNvGrpSpPr/>
            <p:nvPr/>
          </p:nvGrpSpPr>
          <p:grpSpPr>
            <a:xfrm>
              <a:off x="3530532" y="1496185"/>
              <a:ext cx="323430" cy="463587"/>
              <a:chOff x="3530532" y="1496185"/>
              <a:chExt cx="323430" cy="463587"/>
            </a:xfrm>
          </p:grpSpPr>
          <p:grpSp>
            <p:nvGrpSpPr>
              <p:cNvPr id="3402" name="Google Shape;3402;p57"/>
              <p:cNvGrpSpPr/>
              <p:nvPr/>
            </p:nvGrpSpPr>
            <p:grpSpPr>
              <a:xfrm>
                <a:off x="3567462" y="1496185"/>
                <a:ext cx="286500" cy="361376"/>
                <a:chOff x="3567462" y="1496185"/>
                <a:chExt cx="286500" cy="361376"/>
              </a:xfrm>
            </p:grpSpPr>
            <p:cxnSp>
              <p:nvCxnSpPr>
                <p:cNvPr id="3403" name="Google Shape;3403;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04" name="Google Shape;3404;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5" name="Google Shape;3405;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57"/>
            <p:cNvGrpSpPr/>
            <p:nvPr/>
          </p:nvGrpSpPr>
          <p:grpSpPr>
            <a:xfrm>
              <a:off x="3891569" y="1779209"/>
              <a:ext cx="323945" cy="423706"/>
              <a:chOff x="3891569" y="1779209"/>
              <a:chExt cx="323945" cy="423706"/>
            </a:xfrm>
          </p:grpSpPr>
          <p:grpSp>
            <p:nvGrpSpPr>
              <p:cNvPr id="3407" name="Google Shape;3407;p57"/>
              <p:cNvGrpSpPr/>
              <p:nvPr/>
            </p:nvGrpSpPr>
            <p:grpSpPr>
              <a:xfrm>
                <a:off x="3929014" y="1881638"/>
                <a:ext cx="286500" cy="321278"/>
                <a:chOff x="3929014" y="1881638"/>
                <a:chExt cx="286500" cy="321278"/>
              </a:xfrm>
            </p:grpSpPr>
            <p:cxnSp>
              <p:nvCxnSpPr>
                <p:cNvPr id="3408" name="Google Shape;3408;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09" name="Google Shape;3409;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0" name="Google Shape;3410;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7"/>
            <p:cNvGrpSpPr/>
            <p:nvPr/>
          </p:nvGrpSpPr>
          <p:grpSpPr>
            <a:xfrm>
              <a:off x="4252606" y="1496185"/>
              <a:ext cx="324721" cy="463587"/>
              <a:chOff x="4252606" y="1496185"/>
              <a:chExt cx="324721" cy="463587"/>
            </a:xfrm>
          </p:grpSpPr>
          <p:grpSp>
            <p:nvGrpSpPr>
              <p:cNvPr id="3412" name="Google Shape;3412;p57"/>
              <p:cNvGrpSpPr/>
              <p:nvPr/>
            </p:nvGrpSpPr>
            <p:grpSpPr>
              <a:xfrm>
                <a:off x="4290828" y="1496185"/>
                <a:ext cx="286500" cy="361376"/>
                <a:chOff x="4290828" y="1496185"/>
                <a:chExt cx="286500" cy="361376"/>
              </a:xfrm>
            </p:grpSpPr>
            <p:cxnSp>
              <p:nvCxnSpPr>
                <p:cNvPr id="3413" name="Google Shape;3413;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14" name="Google Shape;3414;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5" name="Google Shape;3415;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7"/>
            <p:cNvGrpSpPr/>
            <p:nvPr/>
          </p:nvGrpSpPr>
          <p:grpSpPr>
            <a:xfrm>
              <a:off x="4613643" y="1763716"/>
              <a:ext cx="325308" cy="439200"/>
              <a:chOff x="4613643" y="1763716"/>
              <a:chExt cx="325308" cy="439200"/>
            </a:xfrm>
          </p:grpSpPr>
          <p:grpSp>
            <p:nvGrpSpPr>
              <p:cNvPr id="3417" name="Google Shape;3417;p57"/>
              <p:cNvGrpSpPr/>
              <p:nvPr/>
            </p:nvGrpSpPr>
            <p:grpSpPr>
              <a:xfrm>
                <a:off x="4652451" y="1879538"/>
                <a:ext cx="286500" cy="323378"/>
                <a:chOff x="4652451" y="1879538"/>
                <a:chExt cx="286500" cy="323378"/>
              </a:xfrm>
            </p:grpSpPr>
            <p:cxnSp>
              <p:nvCxnSpPr>
                <p:cNvPr id="3418" name="Google Shape;3418;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19" name="Google Shape;3419;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1" name="Google Shape;3421;p57"/>
          <p:cNvGrpSpPr/>
          <p:nvPr/>
        </p:nvGrpSpPr>
        <p:grpSpPr>
          <a:xfrm>
            <a:off x="3417981" y="2143759"/>
            <a:ext cx="1652173" cy="391517"/>
            <a:chOff x="3512551" y="2358270"/>
            <a:chExt cx="1597383" cy="378533"/>
          </a:xfrm>
        </p:grpSpPr>
        <p:cxnSp>
          <p:nvCxnSpPr>
            <p:cNvPr id="3422" name="Google Shape;3422;p57"/>
            <p:cNvCxnSpPr>
              <a:stCxn id="3423" idx="6"/>
              <a:endCxn id="342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25" name="Google Shape;3425;p57"/>
            <p:cNvGrpSpPr/>
            <p:nvPr/>
          </p:nvGrpSpPr>
          <p:grpSpPr>
            <a:xfrm>
              <a:off x="3512551" y="2358270"/>
              <a:ext cx="225647" cy="307714"/>
              <a:chOff x="2182679" y="2004714"/>
              <a:chExt cx="792300" cy="1080458"/>
            </a:xfrm>
          </p:grpSpPr>
          <p:cxnSp>
            <p:nvCxnSpPr>
              <p:cNvPr id="3426" name="Google Shape;3426;p57"/>
              <p:cNvCxnSpPr>
                <a:stCxn id="342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23" name="Google Shape;3423;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7"/>
            <p:cNvGrpSpPr/>
            <p:nvPr/>
          </p:nvGrpSpPr>
          <p:grpSpPr>
            <a:xfrm>
              <a:off x="3969644" y="2440153"/>
              <a:ext cx="225853" cy="296651"/>
              <a:chOff x="3775710" y="1729289"/>
              <a:chExt cx="136500" cy="179289"/>
            </a:xfrm>
          </p:grpSpPr>
          <p:cxnSp>
            <p:nvCxnSpPr>
              <p:cNvPr id="3429" name="Google Shape;3429;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30" name="Google Shape;3430;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7"/>
            <p:cNvGrpSpPr/>
            <p:nvPr/>
          </p:nvGrpSpPr>
          <p:grpSpPr>
            <a:xfrm>
              <a:off x="4427051" y="2358270"/>
              <a:ext cx="225647" cy="307714"/>
              <a:chOff x="5393704" y="2004714"/>
              <a:chExt cx="792300" cy="1080458"/>
            </a:xfrm>
          </p:grpSpPr>
          <p:cxnSp>
            <p:nvCxnSpPr>
              <p:cNvPr id="3433" name="Google Shape;3433;p57"/>
              <p:cNvCxnSpPr>
                <a:stCxn id="343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35" name="Google Shape;3435;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57"/>
            <p:cNvGrpSpPr/>
            <p:nvPr/>
          </p:nvGrpSpPr>
          <p:grpSpPr>
            <a:xfrm>
              <a:off x="4884287" y="2440252"/>
              <a:ext cx="225647" cy="296532"/>
              <a:chOff x="6999166" y="2292572"/>
              <a:chExt cx="792300" cy="1041192"/>
            </a:xfrm>
          </p:grpSpPr>
          <p:cxnSp>
            <p:nvCxnSpPr>
              <p:cNvPr id="3437" name="Google Shape;3437;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24" name="Google Shape;3424;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9" name="Google Shape;3439;p57"/>
          <p:cNvGrpSpPr/>
          <p:nvPr/>
        </p:nvGrpSpPr>
        <p:grpSpPr>
          <a:xfrm>
            <a:off x="6838789" y="979959"/>
            <a:ext cx="1581844" cy="732818"/>
            <a:chOff x="634175" y="2986275"/>
            <a:chExt cx="3147949" cy="1458344"/>
          </a:xfrm>
        </p:grpSpPr>
        <p:cxnSp>
          <p:nvCxnSpPr>
            <p:cNvPr id="3440" name="Google Shape;3440;p57"/>
            <p:cNvCxnSpPr>
              <a:stCxn id="3441" idx="4"/>
              <a:endCxn id="344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43" name="Google Shape;3443;p57"/>
            <p:cNvCxnSpPr>
              <a:stCxn id="3442" idx="0"/>
              <a:endCxn id="344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45" name="Google Shape;3445;p57"/>
            <p:cNvCxnSpPr>
              <a:stCxn id="3444" idx="4"/>
              <a:endCxn id="344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47" name="Google Shape;3447;p57"/>
            <p:cNvCxnSpPr>
              <a:stCxn id="3446" idx="0"/>
              <a:endCxn id="344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48" name="Google Shape;3448;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44" name="Google Shape;3444;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41" name="Google Shape;3441;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46" name="Google Shape;3446;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42" name="Google Shape;3442;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49" name="Google Shape;3449;p57"/>
          <p:cNvGrpSpPr/>
          <p:nvPr/>
        </p:nvGrpSpPr>
        <p:grpSpPr>
          <a:xfrm>
            <a:off x="3406504" y="2674269"/>
            <a:ext cx="1675128" cy="313674"/>
            <a:chOff x="998425" y="1182125"/>
            <a:chExt cx="1065400" cy="199500"/>
          </a:xfrm>
        </p:grpSpPr>
        <p:sp>
          <p:nvSpPr>
            <p:cNvPr id="3450" name="Google Shape;3450;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7"/>
          <p:cNvGrpSpPr/>
          <p:nvPr/>
        </p:nvGrpSpPr>
        <p:grpSpPr>
          <a:xfrm>
            <a:off x="3406503" y="3630235"/>
            <a:ext cx="1675129" cy="525345"/>
            <a:chOff x="5194708" y="3484366"/>
            <a:chExt cx="3148148" cy="987304"/>
          </a:xfrm>
        </p:grpSpPr>
        <p:grpSp>
          <p:nvGrpSpPr>
            <p:cNvPr id="3456" name="Google Shape;3456;p57"/>
            <p:cNvGrpSpPr/>
            <p:nvPr/>
          </p:nvGrpSpPr>
          <p:grpSpPr>
            <a:xfrm>
              <a:off x="7531521" y="3484366"/>
              <a:ext cx="811335" cy="987304"/>
              <a:chOff x="3379425" y="1617275"/>
              <a:chExt cx="1090650" cy="1327200"/>
            </a:xfrm>
          </p:grpSpPr>
          <p:sp>
            <p:nvSpPr>
              <p:cNvPr id="3457" name="Google Shape;3457;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57"/>
            <p:cNvGrpSpPr/>
            <p:nvPr/>
          </p:nvGrpSpPr>
          <p:grpSpPr>
            <a:xfrm>
              <a:off x="6752546" y="3484366"/>
              <a:ext cx="811428" cy="987304"/>
              <a:chOff x="2332275" y="1617275"/>
              <a:chExt cx="1090775" cy="1327200"/>
            </a:xfrm>
          </p:grpSpPr>
          <p:sp>
            <p:nvSpPr>
              <p:cNvPr id="3461" name="Google Shape;3461;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7"/>
            <p:cNvGrpSpPr/>
            <p:nvPr/>
          </p:nvGrpSpPr>
          <p:grpSpPr>
            <a:xfrm>
              <a:off x="5973664" y="3484366"/>
              <a:ext cx="811335" cy="987304"/>
              <a:chOff x="1285250" y="1617275"/>
              <a:chExt cx="1090650" cy="1327200"/>
            </a:xfrm>
          </p:grpSpPr>
          <p:sp>
            <p:nvSpPr>
              <p:cNvPr id="3465" name="Google Shape;3465;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57"/>
            <p:cNvGrpSpPr/>
            <p:nvPr/>
          </p:nvGrpSpPr>
          <p:grpSpPr>
            <a:xfrm>
              <a:off x="5194708" y="3484366"/>
              <a:ext cx="811409" cy="987304"/>
              <a:chOff x="238125" y="1617275"/>
              <a:chExt cx="1090750" cy="1327200"/>
            </a:xfrm>
          </p:grpSpPr>
          <p:sp>
            <p:nvSpPr>
              <p:cNvPr id="3469" name="Google Shape;3469;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2" name="Google Shape;3472;p57"/>
          <p:cNvGrpSpPr/>
          <p:nvPr/>
        </p:nvGrpSpPr>
        <p:grpSpPr>
          <a:xfrm>
            <a:off x="6840188" y="2276124"/>
            <a:ext cx="1579046" cy="522230"/>
            <a:chOff x="6853641" y="2534077"/>
            <a:chExt cx="1515545" cy="501229"/>
          </a:xfrm>
        </p:grpSpPr>
        <p:grpSp>
          <p:nvGrpSpPr>
            <p:cNvPr id="3473" name="Google Shape;3473;p57"/>
            <p:cNvGrpSpPr/>
            <p:nvPr/>
          </p:nvGrpSpPr>
          <p:grpSpPr>
            <a:xfrm>
              <a:off x="6853641" y="2618923"/>
              <a:ext cx="1515545" cy="324556"/>
              <a:chOff x="6853641" y="2618923"/>
              <a:chExt cx="1515545" cy="324556"/>
            </a:xfrm>
          </p:grpSpPr>
          <p:sp>
            <p:nvSpPr>
              <p:cNvPr id="3474" name="Google Shape;3474;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9" name="Google Shape;3479;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57"/>
          <p:cNvGrpSpPr/>
          <p:nvPr/>
        </p:nvGrpSpPr>
        <p:grpSpPr>
          <a:xfrm>
            <a:off x="3435080" y="3151165"/>
            <a:ext cx="1617976" cy="346616"/>
            <a:chOff x="1808063" y="4294338"/>
            <a:chExt cx="3370782" cy="721817"/>
          </a:xfrm>
        </p:grpSpPr>
        <p:sp>
          <p:nvSpPr>
            <p:cNvPr id="3485" name="Google Shape;3485;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7"/>
          <p:cNvGrpSpPr/>
          <p:nvPr/>
        </p:nvGrpSpPr>
        <p:grpSpPr>
          <a:xfrm>
            <a:off x="5261076" y="3817915"/>
            <a:ext cx="1417067" cy="350605"/>
            <a:chOff x="4234950" y="2101012"/>
            <a:chExt cx="4219974" cy="1044090"/>
          </a:xfrm>
        </p:grpSpPr>
        <p:sp>
          <p:nvSpPr>
            <p:cNvPr id="3496" name="Google Shape;3496;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7"/>
          <p:cNvGrpSpPr/>
          <p:nvPr/>
        </p:nvGrpSpPr>
        <p:grpSpPr>
          <a:xfrm>
            <a:off x="6836548" y="1808672"/>
            <a:ext cx="1586327" cy="371557"/>
            <a:chOff x="1247650" y="2075423"/>
            <a:chExt cx="6648477" cy="1557238"/>
          </a:xfrm>
        </p:grpSpPr>
        <p:sp>
          <p:nvSpPr>
            <p:cNvPr id="3513" name="Google Shape;3513;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7"/>
          <p:cNvGrpSpPr/>
          <p:nvPr/>
        </p:nvGrpSpPr>
        <p:grpSpPr>
          <a:xfrm>
            <a:off x="5267818" y="961862"/>
            <a:ext cx="1415601" cy="1648533"/>
            <a:chOff x="1839112" y="2209163"/>
            <a:chExt cx="1918159" cy="2233784"/>
          </a:xfrm>
        </p:grpSpPr>
        <p:sp>
          <p:nvSpPr>
            <p:cNvPr id="3520" name="Google Shape;3520;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3" name="Google Shape;3523;p57"/>
            <p:cNvCxnSpPr>
              <a:stCxn id="3520" idx="6"/>
              <a:endCxn id="352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24" name="Google Shape;3524;p57"/>
            <p:cNvCxnSpPr>
              <a:stCxn id="3521" idx="4"/>
              <a:endCxn id="352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26" name="Google Shape;3526;p57"/>
            <p:cNvCxnSpPr>
              <a:stCxn id="3525" idx="6"/>
              <a:endCxn id="352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27" name="Google Shape;3527;p57"/>
            <p:cNvCxnSpPr>
              <a:stCxn id="3522" idx="4"/>
              <a:endCxn id="352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25" name="Google Shape;3525;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0" name="Google Shape;3530;p57"/>
            <p:cNvCxnSpPr>
              <a:endCxn id="352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31" name="Google Shape;3531;p57"/>
          <p:cNvGrpSpPr/>
          <p:nvPr/>
        </p:nvGrpSpPr>
        <p:grpSpPr>
          <a:xfrm>
            <a:off x="3425084" y="979946"/>
            <a:ext cx="1637968" cy="154942"/>
            <a:chOff x="238125" y="2506075"/>
            <a:chExt cx="7115411" cy="673075"/>
          </a:xfrm>
        </p:grpSpPr>
        <p:sp>
          <p:nvSpPr>
            <p:cNvPr id="3532" name="Google Shape;3532;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57"/>
          <p:cNvGrpSpPr/>
          <p:nvPr/>
        </p:nvGrpSpPr>
        <p:grpSpPr>
          <a:xfrm>
            <a:off x="1965820" y="1294664"/>
            <a:ext cx="1262932" cy="785408"/>
            <a:chOff x="548861" y="389676"/>
            <a:chExt cx="3843371" cy="2390163"/>
          </a:xfrm>
        </p:grpSpPr>
        <p:cxnSp>
          <p:nvCxnSpPr>
            <p:cNvPr id="3538" name="Google Shape;3538;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39" name="Google Shape;3539;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0" name="Google Shape;3540;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1" name="Google Shape;3541;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42" name="Google Shape;3542;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43" name="Google Shape;3543;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4" name="Google Shape;3544;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45" name="Google Shape;3545;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57"/>
          <p:cNvGrpSpPr/>
          <p:nvPr/>
        </p:nvGrpSpPr>
        <p:grpSpPr>
          <a:xfrm>
            <a:off x="753952" y="2401541"/>
            <a:ext cx="1412054" cy="633562"/>
            <a:chOff x="1187400" y="2529299"/>
            <a:chExt cx="6769193" cy="2241903"/>
          </a:xfrm>
        </p:grpSpPr>
        <p:sp>
          <p:nvSpPr>
            <p:cNvPr id="3552" name="Google Shape;3552;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53" name="Google Shape;3553;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54" name="Google Shape;3554;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55" name="Google Shape;3555;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56" name="Google Shape;3556;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57" name="Google Shape;3557;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58" name="Google Shape;3558;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559" name="Google Shape;3559;p57"/>
            <p:cNvCxnSpPr>
              <a:stCxn id="3552" idx="2"/>
              <a:endCxn id="355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0" name="Google Shape;3560;p57"/>
            <p:cNvCxnSpPr>
              <a:stCxn id="3554" idx="0"/>
              <a:endCxn id="355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1" name="Google Shape;3561;p57"/>
            <p:cNvCxnSpPr>
              <a:stCxn id="3554" idx="2"/>
              <a:endCxn id="355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2" name="Google Shape;3562;p57"/>
            <p:cNvCxnSpPr>
              <a:stCxn id="3555" idx="0"/>
              <a:endCxn id="355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3" name="Google Shape;3563;p57"/>
            <p:cNvCxnSpPr>
              <a:stCxn id="3553" idx="2"/>
              <a:endCxn id="355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4" name="Google Shape;3564;p57"/>
            <p:cNvCxnSpPr>
              <a:stCxn id="3557" idx="0"/>
              <a:endCxn id="355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565" name="Google Shape;3565;p57"/>
          <p:cNvGrpSpPr/>
          <p:nvPr/>
        </p:nvGrpSpPr>
        <p:grpSpPr>
          <a:xfrm>
            <a:off x="6840198" y="2894250"/>
            <a:ext cx="1579035" cy="540873"/>
            <a:chOff x="6895650" y="3126697"/>
            <a:chExt cx="1436662" cy="492105"/>
          </a:xfrm>
        </p:grpSpPr>
        <p:sp>
          <p:nvSpPr>
            <p:cNvPr id="3566" name="Google Shape;3566;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1" name="Google Shape;3571;p57"/>
            <p:cNvGrpSpPr/>
            <p:nvPr/>
          </p:nvGrpSpPr>
          <p:grpSpPr>
            <a:xfrm>
              <a:off x="6995957" y="3335810"/>
              <a:ext cx="1230393" cy="71754"/>
              <a:chOff x="6995957" y="3287964"/>
              <a:chExt cx="1230393" cy="71754"/>
            </a:xfrm>
          </p:grpSpPr>
          <p:sp>
            <p:nvSpPr>
              <p:cNvPr id="3572" name="Google Shape;3572;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7" name="Google Shape;3577;p57"/>
          <p:cNvGrpSpPr/>
          <p:nvPr/>
        </p:nvGrpSpPr>
        <p:grpSpPr>
          <a:xfrm>
            <a:off x="6838780" y="3531013"/>
            <a:ext cx="1581862" cy="650625"/>
            <a:chOff x="6777990" y="3710194"/>
            <a:chExt cx="1646915" cy="677382"/>
          </a:xfrm>
        </p:grpSpPr>
        <p:grpSp>
          <p:nvGrpSpPr>
            <p:cNvPr id="3578" name="Google Shape;3578;p57"/>
            <p:cNvGrpSpPr/>
            <p:nvPr/>
          </p:nvGrpSpPr>
          <p:grpSpPr>
            <a:xfrm>
              <a:off x="6777990" y="3874492"/>
              <a:ext cx="411129" cy="513083"/>
              <a:chOff x="6777990" y="3874492"/>
              <a:chExt cx="411129" cy="513083"/>
            </a:xfrm>
          </p:grpSpPr>
          <p:cxnSp>
            <p:nvCxnSpPr>
              <p:cNvPr id="3579" name="Google Shape;3579;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0" name="Google Shape;3580;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57"/>
            <p:cNvGrpSpPr/>
            <p:nvPr/>
          </p:nvGrpSpPr>
          <p:grpSpPr>
            <a:xfrm>
              <a:off x="7188425" y="3710194"/>
              <a:ext cx="411123" cy="520535"/>
              <a:chOff x="7188425" y="3710194"/>
              <a:chExt cx="411123" cy="520535"/>
            </a:xfrm>
          </p:grpSpPr>
          <p:cxnSp>
            <p:nvCxnSpPr>
              <p:cNvPr id="3582" name="Google Shape;3582;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3" name="Google Shape;3583;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7"/>
            <p:cNvGrpSpPr/>
            <p:nvPr/>
          </p:nvGrpSpPr>
          <p:grpSpPr>
            <a:xfrm>
              <a:off x="7603341" y="3874492"/>
              <a:ext cx="411474" cy="513083"/>
              <a:chOff x="7603341" y="3874492"/>
              <a:chExt cx="411474" cy="513083"/>
            </a:xfrm>
          </p:grpSpPr>
          <p:cxnSp>
            <p:nvCxnSpPr>
              <p:cNvPr id="3585" name="Google Shape;3585;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6" name="Google Shape;3586;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57"/>
            <p:cNvGrpSpPr/>
            <p:nvPr/>
          </p:nvGrpSpPr>
          <p:grpSpPr>
            <a:xfrm>
              <a:off x="8013776" y="3722847"/>
              <a:ext cx="411129" cy="507881"/>
              <a:chOff x="8013776" y="3722847"/>
              <a:chExt cx="411129" cy="507881"/>
            </a:xfrm>
          </p:grpSpPr>
          <p:cxnSp>
            <p:nvCxnSpPr>
              <p:cNvPr id="3588" name="Google Shape;3588;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89" name="Google Shape;3589;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57"/>
          <p:cNvGrpSpPr/>
          <p:nvPr/>
        </p:nvGrpSpPr>
        <p:grpSpPr>
          <a:xfrm>
            <a:off x="5258295" y="2703853"/>
            <a:ext cx="1421889" cy="1020603"/>
            <a:chOff x="5190863" y="2824811"/>
            <a:chExt cx="1544860" cy="1108869"/>
          </a:xfrm>
        </p:grpSpPr>
        <p:grpSp>
          <p:nvGrpSpPr>
            <p:cNvPr id="3591" name="Google Shape;3591;p57"/>
            <p:cNvGrpSpPr/>
            <p:nvPr/>
          </p:nvGrpSpPr>
          <p:grpSpPr>
            <a:xfrm>
              <a:off x="5938695" y="3176919"/>
              <a:ext cx="685761" cy="404739"/>
              <a:chOff x="5938695" y="3176919"/>
              <a:chExt cx="685761" cy="404739"/>
            </a:xfrm>
          </p:grpSpPr>
          <p:grpSp>
            <p:nvGrpSpPr>
              <p:cNvPr id="3592" name="Google Shape;3592;p57"/>
              <p:cNvGrpSpPr/>
              <p:nvPr/>
            </p:nvGrpSpPr>
            <p:grpSpPr>
              <a:xfrm>
                <a:off x="5938695" y="3176919"/>
                <a:ext cx="685761" cy="404739"/>
                <a:chOff x="5938695" y="3176919"/>
                <a:chExt cx="685761" cy="404739"/>
              </a:xfrm>
            </p:grpSpPr>
            <p:sp>
              <p:nvSpPr>
                <p:cNvPr id="3593" name="Google Shape;3593;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5" name="Google Shape;3595;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57"/>
            <p:cNvGrpSpPr/>
            <p:nvPr/>
          </p:nvGrpSpPr>
          <p:grpSpPr>
            <a:xfrm>
              <a:off x="5305233" y="3176835"/>
              <a:ext cx="685971" cy="404655"/>
              <a:chOff x="5305233" y="3176835"/>
              <a:chExt cx="685971" cy="404655"/>
            </a:xfrm>
          </p:grpSpPr>
          <p:grpSp>
            <p:nvGrpSpPr>
              <p:cNvPr id="3597" name="Google Shape;3597;p57"/>
              <p:cNvGrpSpPr/>
              <p:nvPr/>
            </p:nvGrpSpPr>
            <p:grpSpPr>
              <a:xfrm>
                <a:off x="5305233" y="3176835"/>
                <a:ext cx="685971" cy="404655"/>
                <a:chOff x="5305233" y="3176835"/>
                <a:chExt cx="685971" cy="404655"/>
              </a:xfrm>
            </p:grpSpPr>
            <p:sp>
              <p:nvSpPr>
                <p:cNvPr id="3598" name="Google Shape;3598;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0" name="Google Shape;3600;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1" name="Google Shape;3601;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57"/>
            <p:cNvGrpSpPr/>
            <p:nvPr/>
          </p:nvGrpSpPr>
          <p:grpSpPr>
            <a:xfrm>
              <a:off x="5657361" y="2824811"/>
              <a:ext cx="1078361" cy="404655"/>
              <a:chOff x="5657361" y="2824811"/>
              <a:chExt cx="1078361" cy="404655"/>
            </a:xfrm>
          </p:grpSpPr>
          <p:grpSp>
            <p:nvGrpSpPr>
              <p:cNvPr id="3603" name="Google Shape;3603;p57"/>
              <p:cNvGrpSpPr/>
              <p:nvPr/>
            </p:nvGrpSpPr>
            <p:grpSpPr>
              <a:xfrm>
                <a:off x="5657361" y="2824811"/>
                <a:ext cx="1078361" cy="404655"/>
                <a:chOff x="5657361" y="2824811"/>
                <a:chExt cx="1078361" cy="404655"/>
              </a:xfrm>
            </p:grpSpPr>
            <p:grpSp>
              <p:nvGrpSpPr>
                <p:cNvPr id="3604" name="Google Shape;3604;p57"/>
                <p:cNvGrpSpPr/>
                <p:nvPr/>
              </p:nvGrpSpPr>
              <p:grpSpPr>
                <a:xfrm>
                  <a:off x="5938485" y="2824811"/>
                  <a:ext cx="797237" cy="404655"/>
                  <a:chOff x="5938485" y="2824811"/>
                  <a:chExt cx="797237" cy="404655"/>
                </a:xfrm>
              </p:grpSpPr>
              <p:sp>
                <p:nvSpPr>
                  <p:cNvPr id="3605" name="Google Shape;3605;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8" name="Google Shape;3608;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57"/>
            <p:cNvGrpSpPr/>
            <p:nvPr/>
          </p:nvGrpSpPr>
          <p:grpSpPr>
            <a:xfrm>
              <a:off x="5190863" y="3528942"/>
              <a:ext cx="1078026" cy="404739"/>
              <a:chOff x="5190863" y="3528942"/>
              <a:chExt cx="1078026" cy="404739"/>
            </a:xfrm>
          </p:grpSpPr>
          <p:sp>
            <p:nvSpPr>
              <p:cNvPr id="3610" name="Google Shape;3610;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57"/>
              <p:cNvGrpSpPr/>
              <p:nvPr/>
            </p:nvGrpSpPr>
            <p:grpSpPr>
              <a:xfrm>
                <a:off x="5190863" y="3528942"/>
                <a:ext cx="1078026" cy="404739"/>
                <a:chOff x="5190863" y="3528942"/>
                <a:chExt cx="1078026" cy="404739"/>
              </a:xfrm>
            </p:grpSpPr>
            <p:sp>
              <p:nvSpPr>
                <p:cNvPr id="3612" name="Google Shape;3612;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4" name="Google Shape;3614;p57"/>
          <p:cNvGrpSpPr/>
          <p:nvPr/>
        </p:nvGrpSpPr>
        <p:grpSpPr>
          <a:xfrm>
            <a:off x="724302" y="1268321"/>
            <a:ext cx="1086719" cy="879487"/>
            <a:chOff x="803162" y="1474292"/>
            <a:chExt cx="1086719" cy="879487"/>
          </a:xfrm>
        </p:grpSpPr>
        <p:grpSp>
          <p:nvGrpSpPr>
            <p:cNvPr id="3615" name="Google Shape;3615;p57"/>
            <p:cNvGrpSpPr/>
            <p:nvPr/>
          </p:nvGrpSpPr>
          <p:grpSpPr>
            <a:xfrm>
              <a:off x="803162" y="1625948"/>
              <a:ext cx="445856" cy="576579"/>
              <a:chOff x="803162" y="1625948"/>
              <a:chExt cx="445856" cy="576579"/>
            </a:xfrm>
          </p:grpSpPr>
          <p:sp>
            <p:nvSpPr>
              <p:cNvPr id="3616" name="Google Shape;3616;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7" name="Google Shape;3617;p57"/>
              <p:cNvGrpSpPr/>
              <p:nvPr/>
            </p:nvGrpSpPr>
            <p:grpSpPr>
              <a:xfrm>
                <a:off x="1056023" y="1625948"/>
                <a:ext cx="192995" cy="576579"/>
                <a:chOff x="1056023" y="1625948"/>
                <a:chExt cx="192995" cy="576579"/>
              </a:xfrm>
            </p:grpSpPr>
            <p:sp>
              <p:nvSpPr>
                <p:cNvPr id="3618" name="Google Shape;3618;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3" name="Google Shape;3623;p57"/>
            <p:cNvGrpSpPr/>
            <p:nvPr/>
          </p:nvGrpSpPr>
          <p:grpSpPr>
            <a:xfrm>
              <a:off x="1371406" y="1474292"/>
              <a:ext cx="518475" cy="879487"/>
              <a:chOff x="1398231" y="1474292"/>
              <a:chExt cx="518475" cy="879487"/>
            </a:xfrm>
          </p:grpSpPr>
          <p:grpSp>
            <p:nvGrpSpPr>
              <p:cNvPr id="3624" name="Google Shape;3624;p57"/>
              <p:cNvGrpSpPr/>
              <p:nvPr/>
            </p:nvGrpSpPr>
            <p:grpSpPr>
              <a:xfrm>
                <a:off x="1398231" y="1474292"/>
                <a:ext cx="518475" cy="341643"/>
                <a:chOff x="1398231" y="1474292"/>
                <a:chExt cx="518475" cy="341643"/>
              </a:xfrm>
            </p:grpSpPr>
            <p:sp>
              <p:nvSpPr>
                <p:cNvPr id="3625" name="Google Shape;3625;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6" name="Google Shape;3626;p57"/>
                <p:cNvGrpSpPr/>
                <p:nvPr/>
              </p:nvGrpSpPr>
              <p:grpSpPr>
                <a:xfrm>
                  <a:off x="1616453" y="1474292"/>
                  <a:ext cx="300253" cy="341643"/>
                  <a:chOff x="1616453" y="1475379"/>
                  <a:chExt cx="300253" cy="341643"/>
                </a:xfrm>
              </p:grpSpPr>
              <p:sp>
                <p:nvSpPr>
                  <p:cNvPr id="3627" name="Google Shape;3627;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57"/>
                  <p:cNvGrpSpPr/>
                  <p:nvPr/>
                </p:nvGrpSpPr>
                <p:grpSpPr>
                  <a:xfrm>
                    <a:off x="1839639" y="1475379"/>
                    <a:ext cx="77067" cy="341643"/>
                    <a:chOff x="1839639" y="1475379"/>
                    <a:chExt cx="77067" cy="341643"/>
                  </a:xfrm>
                </p:grpSpPr>
                <p:sp>
                  <p:nvSpPr>
                    <p:cNvPr id="3635" name="Google Shape;3635;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37" name="Google Shape;3637;p57"/>
              <p:cNvGrpSpPr/>
              <p:nvPr/>
            </p:nvGrpSpPr>
            <p:grpSpPr>
              <a:xfrm>
                <a:off x="1398451" y="2012951"/>
                <a:ext cx="518255" cy="340828"/>
                <a:chOff x="1398451" y="2012951"/>
                <a:chExt cx="518255" cy="340828"/>
              </a:xfrm>
            </p:grpSpPr>
            <p:sp>
              <p:nvSpPr>
                <p:cNvPr id="3638" name="Google Shape;3638;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57"/>
                <p:cNvGrpSpPr/>
                <p:nvPr/>
              </p:nvGrpSpPr>
              <p:grpSpPr>
                <a:xfrm>
                  <a:off x="1616453" y="2012951"/>
                  <a:ext cx="300253" cy="340828"/>
                  <a:chOff x="1616453" y="2013538"/>
                  <a:chExt cx="300253" cy="340828"/>
                </a:xfrm>
              </p:grpSpPr>
              <p:sp>
                <p:nvSpPr>
                  <p:cNvPr id="3640" name="Google Shape;3640;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7" name="Google Shape;3647;p57"/>
                  <p:cNvGrpSpPr/>
                  <p:nvPr/>
                </p:nvGrpSpPr>
                <p:grpSpPr>
                  <a:xfrm>
                    <a:off x="1839639" y="2013538"/>
                    <a:ext cx="77067" cy="340828"/>
                    <a:chOff x="1839639" y="2013538"/>
                    <a:chExt cx="77067" cy="340828"/>
                  </a:xfrm>
                </p:grpSpPr>
                <p:sp>
                  <p:nvSpPr>
                    <p:cNvPr id="3648" name="Google Shape;3648;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50" name="Google Shape;3650;p57"/>
          <p:cNvGrpSpPr/>
          <p:nvPr/>
        </p:nvGrpSpPr>
        <p:grpSpPr>
          <a:xfrm>
            <a:off x="721126" y="3399508"/>
            <a:ext cx="1368681" cy="682918"/>
            <a:chOff x="724986" y="3605478"/>
            <a:chExt cx="1368681" cy="682918"/>
          </a:xfrm>
        </p:grpSpPr>
        <p:grpSp>
          <p:nvGrpSpPr>
            <p:cNvPr id="3651" name="Google Shape;3651;p57"/>
            <p:cNvGrpSpPr/>
            <p:nvPr/>
          </p:nvGrpSpPr>
          <p:grpSpPr>
            <a:xfrm>
              <a:off x="1289102" y="3823629"/>
              <a:ext cx="240442" cy="250435"/>
              <a:chOff x="-165066" y="3843615"/>
              <a:chExt cx="221259" cy="230455"/>
            </a:xfrm>
          </p:grpSpPr>
          <p:sp>
            <p:nvSpPr>
              <p:cNvPr id="3652" name="Google Shape;3652;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57"/>
            <p:cNvGrpSpPr/>
            <p:nvPr/>
          </p:nvGrpSpPr>
          <p:grpSpPr>
            <a:xfrm>
              <a:off x="724986" y="3605478"/>
              <a:ext cx="1368681" cy="682918"/>
              <a:chOff x="724986" y="3605478"/>
              <a:chExt cx="1368681" cy="682918"/>
            </a:xfrm>
          </p:grpSpPr>
          <p:grpSp>
            <p:nvGrpSpPr>
              <p:cNvPr id="3673" name="Google Shape;3673;p57"/>
              <p:cNvGrpSpPr/>
              <p:nvPr/>
            </p:nvGrpSpPr>
            <p:grpSpPr>
              <a:xfrm>
                <a:off x="1498221" y="4047614"/>
                <a:ext cx="529172" cy="240783"/>
                <a:chOff x="1498221" y="4047614"/>
                <a:chExt cx="529172" cy="240783"/>
              </a:xfrm>
            </p:grpSpPr>
            <p:grpSp>
              <p:nvGrpSpPr>
                <p:cNvPr id="3674" name="Google Shape;3674;p57"/>
                <p:cNvGrpSpPr/>
                <p:nvPr/>
              </p:nvGrpSpPr>
              <p:grpSpPr>
                <a:xfrm>
                  <a:off x="1826655" y="4224370"/>
                  <a:ext cx="200738" cy="25631"/>
                  <a:chOff x="1826655" y="4224370"/>
                  <a:chExt cx="200738" cy="25631"/>
                </a:xfrm>
              </p:grpSpPr>
              <p:sp>
                <p:nvSpPr>
                  <p:cNvPr id="3675" name="Google Shape;3675;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7"/>
                <p:cNvGrpSpPr/>
                <p:nvPr/>
              </p:nvGrpSpPr>
              <p:grpSpPr>
                <a:xfrm>
                  <a:off x="1498221" y="4047614"/>
                  <a:ext cx="328444" cy="240783"/>
                  <a:chOff x="1498221" y="4047614"/>
                  <a:chExt cx="328444" cy="240783"/>
                </a:xfrm>
              </p:grpSpPr>
              <p:sp>
                <p:nvSpPr>
                  <p:cNvPr id="3678" name="Google Shape;3678;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9" name="Google Shape;3679;p57"/>
                  <p:cNvGrpSpPr/>
                  <p:nvPr/>
                </p:nvGrpSpPr>
                <p:grpSpPr>
                  <a:xfrm>
                    <a:off x="1498221" y="4047614"/>
                    <a:ext cx="150566" cy="190416"/>
                    <a:chOff x="1498221" y="4047614"/>
                    <a:chExt cx="150566" cy="190416"/>
                  </a:xfrm>
                </p:grpSpPr>
                <p:sp>
                  <p:nvSpPr>
                    <p:cNvPr id="3680" name="Google Shape;3680;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82" name="Google Shape;3682;p57"/>
              <p:cNvGrpSpPr/>
              <p:nvPr/>
            </p:nvGrpSpPr>
            <p:grpSpPr>
              <a:xfrm>
                <a:off x="1560718" y="3800594"/>
                <a:ext cx="532948" cy="302090"/>
                <a:chOff x="1560718" y="3800594"/>
                <a:chExt cx="532948" cy="302090"/>
              </a:xfrm>
            </p:grpSpPr>
            <p:grpSp>
              <p:nvGrpSpPr>
                <p:cNvPr id="3683" name="Google Shape;3683;p57"/>
                <p:cNvGrpSpPr/>
                <p:nvPr/>
              </p:nvGrpSpPr>
              <p:grpSpPr>
                <a:xfrm>
                  <a:off x="1912179" y="3827344"/>
                  <a:ext cx="181487" cy="25631"/>
                  <a:chOff x="1912179" y="3827344"/>
                  <a:chExt cx="181487" cy="25631"/>
                </a:xfrm>
              </p:grpSpPr>
              <p:sp>
                <p:nvSpPr>
                  <p:cNvPr id="3684" name="Google Shape;3684;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7"/>
                <p:cNvGrpSpPr/>
                <p:nvPr/>
              </p:nvGrpSpPr>
              <p:grpSpPr>
                <a:xfrm>
                  <a:off x="1912179" y="4044505"/>
                  <a:ext cx="181487" cy="25622"/>
                  <a:chOff x="1912179" y="4044506"/>
                  <a:chExt cx="181487" cy="25622"/>
                </a:xfrm>
              </p:grpSpPr>
              <p:sp>
                <p:nvSpPr>
                  <p:cNvPr id="3687" name="Google Shape;3687;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7"/>
                <p:cNvGrpSpPr/>
                <p:nvPr/>
              </p:nvGrpSpPr>
              <p:grpSpPr>
                <a:xfrm>
                  <a:off x="1560718" y="3800594"/>
                  <a:ext cx="351472" cy="302090"/>
                  <a:chOff x="1560718" y="3800594"/>
                  <a:chExt cx="351472" cy="302090"/>
                </a:xfrm>
              </p:grpSpPr>
              <p:grpSp>
                <p:nvGrpSpPr>
                  <p:cNvPr id="3690" name="Google Shape;3690;p57"/>
                  <p:cNvGrpSpPr/>
                  <p:nvPr/>
                </p:nvGrpSpPr>
                <p:grpSpPr>
                  <a:xfrm>
                    <a:off x="1560718" y="3842857"/>
                    <a:ext cx="173586" cy="217131"/>
                    <a:chOff x="1560718" y="3842857"/>
                    <a:chExt cx="173586" cy="217131"/>
                  </a:xfrm>
                </p:grpSpPr>
                <p:sp>
                  <p:nvSpPr>
                    <p:cNvPr id="3691" name="Google Shape;3691;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96" name="Google Shape;3696;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57"/>
              <p:cNvGrpSpPr/>
              <p:nvPr/>
            </p:nvGrpSpPr>
            <p:grpSpPr>
              <a:xfrm>
                <a:off x="785350" y="3605478"/>
                <a:ext cx="535311" cy="249245"/>
                <a:chOff x="785350" y="3605478"/>
                <a:chExt cx="535311" cy="249245"/>
              </a:xfrm>
            </p:grpSpPr>
            <p:grpSp>
              <p:nvGrpSpPr>
                <p:cNvPr id="3698" name="Google Shape;3698;p57"/>
                <p:cNvGrpSpPr/>
                <p:nvPr/>
              </p:nvGrpSpPr>
              <p:grpSpPr>
                <a:xfrm>
                  <a:off x="785350" y="3605478"/>
                  <a:ext cx="376191" cy="102736"/>
                  <a:chOff x="785350" y="3605478"/>
                  <a:chExt cx="376191" cy="102736"/>
                </a:xfrm>
              </p:grpSpPr>
              <p:sp>
                <p:nvSpPr>
                  <p:cNvPr id="3699" name="Google Shape;3699;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7"/>
                <p:cNvGrpSpPr/>
                <p:nvPr/>
              </p:nvGrpSpPr>
              <p:grpSpPr>
                <a:xfrm>
                  <a:off x="1161530" y="3655851"/>
                  <a:ext cx="159131" cy="198872"/>
                  <a:chOff x="1161530" y="3655851"/>
                  <a:chExt cx="159131" cy="198872"/>
                </a:xfrm>
              </p:grpSpPr>
              <p:sp>
                <p:nvSpPr>
                  <p:cNvPr id="3703" name="Google Shape;3703;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5" name="Google Shape;3705;p57"/>
              <p:cNvGrpSpPr/>
              <p:nvPr/>
            </p:nvGrpSpPr>
            <p:grpSpPr>
              <a:xfrm>
                <a:off x="785350" y="4047614"/>
                <a:ext cx="535311" cy="240783"/>
                <a:chOff x="785350" y="4047614"/>
                <a:chExt cx="535311" cy="240783"/>
              </a:xfrm>
            </p:grpSpPr>
            <p:grpSp>
              <p:nvGrpSpPr>
                <p:cNvPr id="3706" name="Google Shape;3706;p57"/>
                <p:cNvGrpSpPr/>
                <p:nvPr/>
              </p:nvGrpSpPr>
              <p:grpSpPr>
                <a:xfrm>
                  <a:off x="1161636" y="4047614"/>
                  <a:ext cx="159025" cy="190415"/>
                  <a:chOff x="1161636" y="4047614"/>
                  <a:chExt cx="159025" cy="190415"/>
                </a:xfrm>
              </p:grpSpPr>
              <p:sp>
                <p:nvSpPr>
                  <p:cNvPr id="3707" name="Google Shape;3707;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57"/>
                <p:cNvGrpSpPr/>
                <p:nvPr/>
              </p:nvGrpSpPr>
              <p:grpSpPr>
                <a:xfrm>
                  <a:off x="785350" y="4185661"/>
                  <a:ext cx="376191" cy="102736"/>
                  <a:chOff x="785350" y="4185661"/>
                  <a:chExt cx="376191" cy="102736"/>
                </a:xfrm>
              </p:grpSpPr>
              <p:sp>
                <p:nvSpPr>
                  <p:cNvPr id="3710" name="Google Shape;3710;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57"/>
              <p:cNvGrpSpPr/>
              <p:nvPr/>
            </p:nvGrpSpPr>
            <p:grpSpPr>
              <a:xfrm>
                <a:off x="1501054" y="3605478"/>
                <a:ext cx="526340" cy="249240"/>
                <a:chOff x="1501054" y="3605478"/>
                <a:chExt cx="526340" cy="249240"/>
              </a:xfrm>
            </p:grpSpPr>
            <p:grpSp>
              <p:nvGrpSpPr>
                <p:cNvPr id="3714" name="Google Shape;3714;p57"/>
                <p:cNvGrpSpPr/>
                <p:nvPr/>
              </p:nvGrpSpPr>
              <p:grpSpPr>
                <a:xfrm>
                  <a:off x="1834208" y="3643867"/>
                  <a:ext cx="193185" cy="25622"/>
                  <a:chOff x="1834208" y="3643867"/>
                  <a:chExt cx="193185" cy="25622"/>
                </a:xfrm>
              </p:grpSpPr>
              <p:sp>
                <p:nvSpPr>
                  <p:cNvPr id="3715" name="Google Shape;3715;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7"/>
                <p:cNvGrpSpPr/>
                <p:nvPr/>
              </p:nvGrpSpPr>
              <p:grpSpPr>
                <a:xfrm>
                  <a:off x="1501054" y="3605478"/>
                  <a:ext cx="333165" cy="249240"/>
                  <a:chOff x="1501054" y="3605478"/>
                  <a:chExt cx="333165" cy="249240"/>
                </a:xfrm>
              </p:grpSpPr>
              <p:sp>
                <p:nvSpPr>
                  <p:cNvPr id="3718" name="Google Shape;3718;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9" name="Google Shape;3719;p57"/>
                  <p:cNvGrpSpPr/>
                  <p:nvPr/>
                </p:nvGrpSpPr>
                <p:grpSpPr>
                  <a:xfrm>
                    <a:off x="1501054" y="3655851"/>
                    <a:ext cx="155286" cy="198867"/>
                    <a:chOff x="1501054" y="3655851"/>
                    <a:chExt cx="155286" cy="198867"/>
                  </a:xfrm>
                </p:grpSpPr>
                <p:sp>
                  <p:nvSpPr>
                    <p:cNvPr id="3720" name="Google Shape;3720;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22" name="Google Shape;3722;p57"/>
              <p:cNvGrpSpPr/>
              <p:nvPr/>
            </p:nvGrpSpPr>
            <p:grpSpPr>
              <a:xfrm>
                <a:off x="724986" y="3800594"/>
                <a:ext cx="532950" cy="302090"/>
                <a:chOff x="724986" y="3800594"/>
                <a:chExt cx="532950" cy="302090"/>
              </a:xfrm>
            </p:grpSpPr>
            <p:grpSp>
              <p:nvGrpSpPr>
                <p:cNvPr id="3723" name="Google Shape;3723;p57"/>
                <p:cNvGrpSpPr/>
                <p:nvPr/>
              </p:nvGrpSpPr>
              <p:grpSpPr>
                <a:xfrm>
                  <a:off x="724986" y="4044367"/>
                  <a:ext cx="181314" cy="25626"/>
                  <a:chOff x="724986" y="4044367"/>
                  <a:chExt cx="181314" cy="25626"/>
                </a:xfrm>
              </p:grpSpPr>
              <p:sp>
                <p:nvSpPr>
                  <p:cNvPr id="3724" name="Google Shape;3724;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7"/>
                <p:cNvGrpSpPr/>
                <p:nvPr/>
              </p:nvGrpSpPr>
              <p:grpSpPr>
                <a:xfrm>
                  <a:off x="906290" y="3800594"/>
                  <a:ext cx="351646" cy="302090"/>
                  <a:chOff x="906290" y="3800594"/>
                  <a:chExt cx="351646" cy="302090"/>
                </a:xfrm>
              </p:grpSpPr>
              <p:grpSp>
                <p:nvGrpSpPr>
                  <p:cNvPr id="3727" name="Google Shape;3727;p57"/>
                  <p:cNvGrpSpPr/>
                  <p:nvPr/>
                </p:nvGrpSpPr>
                <p:grpSpPr>
                  <a:xfrm>
                    <a:off x="1084172" y="3842857"/>
                    <a:ext cx="173764" cy="217131"/>
                    <a:chOff x="1084172" y="3842857"/>
                    <a:chExt cx="173764" cy="217131"/>
                  </a:xfrm>
                </p:grpSpPr>
                <p:grpSp>
                  <p:nvGrpSpPr>
                    <p:cNvPr id="3728" name="Google Shape;3728;p57"/>
                    <p:cNvGrpSpPr/>
                    <p:nvPr/>
                  </p:nvGrpSpPr>
                  <p:grpSpPr>
                    <a:xfrm>
                      <a:off x="1156862" y="3936509"/>
                      <a:ext cx="101073" cy="25622"/>
                      <a:chOff x="1156862" y="3936509"/>
                      <a:chExt cx="101073" cy="25622"/>
                    </a:xfrm>
                  </p:grpSpPr>
                  <p:sp>
                    <p:nvSpPr>
                      <p:cNvPr id="3729" name="Google Shape;3729;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7"/>
                <p:cNvGrpSpPr/>
                <p:nvPr/>
              </p:nvGrpSpPr>
              <p:grpSpPr>
                <a:xfrm>
                  <a:off x="724986" y="3830189"/>
                  <a:ext cx="189533" cy="25626"/>
                  <a:chOff x="724986" y="3830189"/>
                  <a:chExt cx="189533" cy="25626"/>
                </a:xfrm>
              </p:grpSpPr>
              <p:sp>
                <p:nvSpPr>
                  <p:cNvPr id="3735" name="Google Shape;3735;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37" name="Google Shape;3737;p57"/>
          <p:cNvGrpSpPr/>
          <p:nvPr/>
        </p:nvGrpSpPr>
        <p:grpSpPr>
          <a:xfrm>
            <a:off x="2249438" y="2249669"/>
            <a:ext cx="948701" cy="935378"/>
            <a:chOff x="2253298" y="2428317"/>
            <a:chExt cx="948701" cy="935378"/>
          </a:xfrm>
        </p:grpSpPr>
        <p:sp>
          <p:nvSpPr>
            <p:cNvPr id="3738" name="Google Shape;3738;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p:nvPr/>
        </p:nvSpPr>
        <p:spPr>
          <a:xfrm>
            <a:off x="6935450" y="3018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4" name="Google Shape;314;p31"/>
          <p:cNvSpPr/>
          <p:nvPr/>
        </p:nvSpPr>
        <p:spPr>
          <a:xfrm>
            <a:off x="4236175" y="3018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5" name="Google Shape;315;p31"/>
          <p:cNvSpPr/>
          <p:nvPr/>
        </p:nvSpPr>
        <p:spPr>
          <a:xfrm>
            <a:off x="1536900" y="3018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6" name="Google Shape;316;p31"/>
          <p:cNvSpPr/>
          <p:nvPr/>
        </p:nvSpPr>
        <p:spPr>
          <a:xfrm>
            <a:off x="6935450" y="1346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7" name="Google Shape;317;p31"/>
          <p:cNvSpPr/>
          <p:nvPr/>
        </p:nvSpPr>
        <p:spPr>
          <a:xfrm>
            <a:off x="4236175" y="1346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8" name="Google Shape;318;p31"/>
          <p:cNvSpPr/>
          <p:nvPr/>
        </p:nvSpPr>
        <p:spPr>
          <a:xfrm>
            <a:off x="1536900" y="1346338"/>
            <a:ext cx="671700" cy="67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19" name="Google Shape;319;p31"/>
          <p:cNvSpPr txBox="1"/>
          <p:nvPr>
            <p:ph type="title"/>
          </p:nvPr>
        </p:nvSpPr>
        <p:spPr>
          <a:xfrm>
            <a:off x="720000" y="445025"/>
            <a:ext cx="7704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20" name="Google Shape;320;p31"/>
          <p:cNvSpPr txBox="1"/>
          <p:nvPr>
            <p:ph idx="2" type="title"/>
          </p:nvPr>
        </p:nvSpPr>
        <p:spPr>
          <a:xfrm>
            <a:off x="1505400" y="1476088"/>
            <a:ext cx="734700" cy="4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1" name="Google Shape;321;p31"/>
          <p:cNvSpPr txBox="1"/>
          <p:nvPr>
            <p:ph idx="3" type="title"/>
          </p:nvPr>
        </p:nvSpPr>
        <p:spPr>
          <a:xfrm>
            <a:off x="1505400" y="3147188"/>
            <a:ext cx="734700" cy="4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2" name="Google Shape;322;p31"/>
          <p:cNvSpPr txBox="1"/>
          <p:nvPr>
            <p:ph idx="4" type="title"/>
          </p:nvPr>
        </p:nvSpPr>
        <p:spPr>
          <a:xfrm>
            <a:off x="4204675" y="1476088"/>
            <a:ext cx="734700" cy="4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3" name="Google Shape;323;p31"/>
          <p:cNvSpPr txBox="1"/>
          <p:nvPr>
            <p:ph idx="5" type="title"/>
          </p:nvPr>
        </p:nvSpPr>
        <p:spPr>
          <a:xfrm>
            <a:off x="4204675" y="3147188"/>
            <a:ext cx="734700" cy="4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24" name="Google Shape;324;p31"/>
          <p:cNvSpPr txBox="1"/>
          <p:nvPr>
            <p:ph idx="6" type="title"/>
          </p:nvPr>
        </p:nvSpPr>
        <p:spPr>
          <a:xfrm>
            <a:off x="6903950" y="1476088"/>
            <a:ext cx="734700" cy="4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25" name="Google Shape;325;p31"/>
          <p:cNvSpPr txBox="1"/>
          <p:nvPr>
            <p:ph idx="7" type="title"/>
          </p:nvPr>
        </p:nvSpPr>
        <p:spPr>
          <a:xfrm>
            <a:off x="6903950" y="3148088"/>
            <a:ext cx="734700" cy="4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26" name="Google Shape;326;p31"/>
          <p:cNvSpPr txBox="1"/>
          <p:nvPr>
            <p:ph idx="1" type="subTitle"/>
          </p:nvPr>
        </p:nvSpPr>
        <p:spPr>
          <a:xfrm>
            <a:off x="720000" y="2026438"/>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disease and its symptoms</a:t>
            </a:r>
            <a:endParaRPr/>
          </a:p>
        </p:txBody>
      </p:sp>
      <p:sp>
        <p:nvSpPr>
          <p:cNvPr id="327" name="Google Shape;327;p31"/>
          <p:cNvSpPr txBox="1"/>
          <p:nvPr>
            <p:ph idx="8" type="subTitle"/>
          </p:nvPr>
        </p:nvSpPr>
        <p:spPr>
          <a:xfrm>
            <a:off x="3419275" y="2027338"/>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at risk</a:t>
            </a:r>
            <a:endParaRPr/>
          </a:p>
        </p:txBody>
      </p:sp>
      <p:sp>
        <p:nvSpPr>
          <p:cNvPr id="328" name="Google Shape;328;p31"/>
          <p:cNvSpPr txBox="1"/>
          <p:nvPr>
            <p:ph idx="9" type="subTitle"/>
          </p:nvPr>
        </p:nvSpPr>
        <p:spPr>
          <a:xfrm>
            <a:off x="6118550" y="2027338"/>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factors</a:t>
            </a:r>
            <a:endParaRPr/>
          </a:p>
        </p:txBody>
      </p:sp>
      <p:sp>
        <p:nvSpPr>
          <p:cNvPr id="329" name="Google Shape;329;p31"/>
          <p:cNvSpPr txBox="1"/>
          <p:nvPr>
            <p:ph idx="13" type="subTitle"/>
          </p:nvPr>
        </p:nvSpPr>
        <p:spPr>
          <a:xfrm>
            <a:off x="720000" y="3687300"/>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Available</a:t>
            </a:r>
            <a:r>
              <a:rPr lang="en"/>
              <a:t> treatments</a:t>
            </a:r>
            <a:endParaRPr/>
          </a:p>
        </p:txBody>
      </p:sp>
      <p:sp>
        <p:nvSpPr>
          <p:cNvPr id="330" name="Google Shape;330;p31"/>
          <p:cNvSpPr txBox="1"/>
          <p:nvPr>
            <p:ph idx="14" type="subTitle"/>
          </p:nvPr>
        </p:nvSpPr>
        <p:spPr>
          <a:xfrm>
            <a:off x="3419275" y="3687300"/>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Disease prevention and control</a:t>
            </a:r>
            <a:endParaRPr/>
          </a:p>
        </p:txBody>
      </p:sp>
      <p:sp>
        <p:nvSpPr>
          <p:cNvPr id="331" name="Google Shape;331;p31"/>
          <p:cNvSpPr txBox="1"/>
          <p:nvPr>
            <p:ph idx="15" type="subTitle"/>
          </p:nvPr>
        </p:nvSpPr>
        <p:spPr>
          <a:xfrm>
            <a:off x="6118550" y="3688200"/>
            <a:ext cx="2305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grpSp>
        <p:nvGrpSpPr>
          <p:cNvPr id="3775" name="Google Shape;3775;p58"/>
          <p:cNvGrpSpPr/>
          <p:nvPr/>
        </p:nvGrpSpPr>
        <p:grpSpPr>
          <a:xfrm>
            <a:off x="3339745" y="952988"/>
            <a:ext cx="2363393" cy="1017867"/>
            <a:chOff x="3292400" y="1219146"/>
            <a:chExt cx="2615240" cy="1110239"/>
          </a:xfrm>
        </p:grpSpPr>
        <p:sp>
          <p:nvSpPr>
            <p:cNvPr id="3776" name="Google Shape;3776;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777" name="Google Shape;3777;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8" name="Google Shape;3778;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779" name="Google Shape;3779;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780" name="Google Shape;3780;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781" name="Google Shape;3781;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782" name="Google Shape;3782;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783" name="Google Shape;3783;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784" name="Google Shape;3784;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785" name="Google Shape;3785;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786" name="Google Shape;3786;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87" name="Google Shape;3787;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88" name="Google Shape;3788;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89" name="Google Shape;3789;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90" name="Google Shape;3790;p58"/>
            <p:cNvGrpSpPr/>
            <p:nvPr/>
          </p:nvGrpSpPr>
          <p:grpSpPr>
            <a:xfrm>
              <a:off x="3748438" y="1378608"/>
              <a:ext cx="2159202" cy="903971"/>
              <a:chOff x="1683525" y="2179850"/>
              <a:chExt cx="4519050" cy="2134525"/>
            </a:xfrm>
          </p:grpSpPr>
          <p:sp>
            <p:nvSpPr>
              <p:cNvPr id="3791" name="Google Shape;3791;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2" name="Google Shape;3792;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3" name="Google Shape;3793;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4" name="Google Shape;3794;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5" name="Google Shape;3795;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6" name="Google Shape;3796;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7" name="Google Shape;3797;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8" name="Google Shape;3798;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99" name="Google Shape;3799;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0" name="Google Shape;3800;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1" name="Google Shape;3801;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2" name="Google Shape;3802;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803" name="Google Shape;3803;p58"/>
          <p:cNvGraphicFramePr/>
          <p:nvPr/>
        </p:nvGraphicFramePr>
        <p:xfrm>
          <a:off x="5935838" y="2130461"/>
          <a:ext cx="3000000" cy="3000000"/>
        </p:xfrm>
        <a:graphic>
          <a:graphicData uri="http://schemas.openxmlformats.org/drawingml/2006/table">
            <a:tbl>
              <a:tblPr>
                <a:noFill/>
                <a:tableStyleId>{8D72BDE7-0B2C-4188-A39D-A1527D114654}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04" name="Google Shape;3804;p58"/>
          <p:cNvGrpSpPr/>
          <p:nvPr/>
        </p:nvGrpSpPr>
        <p:grpSpPr>
          <a:xfrm>
            <a:off x="5935948" y="3189058"/>
            <a:ext cx="2496964" cy="1001454"/>
            <a:chOff x="1919611" y="789980"/>
            <a:chExt cx="1474179" cy="606868"/>
          </a:xfrm>
        </p:grpSpPr>
        <p:cxnSp>
          <p:nvCxnSpPr>
            <p:cNvPr id="3805" name="Google Shape;3805;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06" name="Google Shape;3806;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07" name="Google Shape;3807;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08" name="Google Shape;3808;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809" name="Google Shape;3809;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810" name="Google Shape;3810;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811" name="Google Shape;3811;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812" name="Google Shape;3812;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819" name="Google Shape;3819;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20" name="Google Shape;3820;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21" name="Google Shape;3821;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58"/>
          <p:cNvGrpSpPr/>
          <p:nvPr/>
        </p:nvGrpSpPr>
        <p:grpSpPr>
          <a:xfrm>
            <a:off x="712562" y="998017"/>
            <a:ext cx="2394370" cy="976502"/>
            <a:chOff x="749309" y="1112739"/>
            <a:chExt cx="2371603" cy="976502"/>
          </a:xfrm>
        </p:grpSpPr>
        <p:sp>
          <p:nvSpPr>
            <p:cNvPr id="3823" name="Google Shape;3823;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855" name="Google Shape;3855;p58"/>
          <p:cNvGraphicFramePr/>
          <p:nvPr/>
        </p:nvGraphicFramePr>
        <p:xfrm>
          <a:off x="5935863" y="996311"/>
          <a:ext cx="3000000" cy="3000000"/>
        </p:xfrm>
        <a:graphic>
          <a:graphicData uri="http://schemas.openxmlformats.org/drawingml/2006/table">
            <a:tbl>
              <a:tblPr>
                <a:noFill/>
                <a:tableStyleId>{8D72BDE7-0B2C-4188-A39D-A1527D114654}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856" name="Google Shape;3856;p58"/>
          <p:cNvGraphicFramePr/>
          <p:nvPr/>
        </p:nvGraphicFramePr>
        <p:xfrm>
          <a:off x="3342575" y="2130461"/>
          <a:ext cx="3000000" cy="3000000"/>
        </p:xfrm>
        <a:graphic>
          <a:graphicData uri="http://schemas.openxmlformats.org/drawingml/2006/table">
            <a:tbl>
              <a:tblPr>
                <a:noFill/>
                <a:tableStyleId>{8D72BDE7-0B2C-4188-A39D-A1527D114654}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57" name="Google Shape;3857;p58"/>
          <p:cNvGrpSpPr/>
          <p:nvPr/>
        </p:nvGrpSpPr>
        <p:grpSpPr>
          <a:xfrm>
            <a:off x="4086505" y="2517104"/>
            <a:ext cx="1517436" cy="74460"/>
            <a:chOff x="3980086" y="2804397"/>
            <a:chExt cx="1227600" cy="66900"/>
          </a:xfrm>
        </p:grpSpPr>
        <p:sp>
          <p:nvSpPr>
            <p:cNvPr id="3858" name="Google Shape;3858;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8"/>
          <p:cNvGrpSpPr/>
          <p:nvPr/>
        </p:nvGrpSpPr>
        <p:grpSpPr>
          <a:xfrm>
            <a:off x="4711569" y="2809692"/>
            <a:ext cx="892956" cy="74460"/>
            <a:chOff x="3980086" y="2804397"/>
            <a:chExt cx="1227600" cy="66900"/>
          </a:xfrm>
        </p:grpSpPr>
        <p:sp>
          <p:nvSpPr>
            <p:cNvPr id="3861" name="Google Shape;3861;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8"/>
          <p:cNvGrpSpPr/>
          <p:nvPr/>
        </p:nvGrpSpPr>
        <p:grpSpPr>
          <a:xfrm>
            <a:off x="3344661" y="3168575"/>
            <a:ext cx="2363244" cy="1005943"/>
            <a:chOff x="3358415" y="3361302"/>
            <a:chExt cx="2363244" cy="1024695"/>
          </a:xfrm>
        </p:grpSpPr>
        <p:grpSp>
          <p:nvGrpSpPr>
            <p:cNvPr id="3864" name="Google Shape;3864;p58"/>
            <p:cNvGrpSpPr/>
            <p:nvPr/>
          </p:nvGrpSpPr>
          <p:grpSpPr>
            <a:xfrm>
              <a:off x="3358415" y="3361302"/>
              <a:ext cx="441300" cy="1024695"/>
              <a:chOff x="3358415" y="3361302"/>
              <a:chExt cx="441300" cy="1024695"/>
            </a:xfrm>
          </p:grpSpPr>
          <p:sp>
            <p:nvSpPr>
              <p:cNvPr id="3865" name="Google Shape;3865;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8"/>
            <p:cNvGrpSpPr/>
            <p:nvPr/>
          </p:nvGrpSpPr>
          <p:grpSpPr>
            <a:xfrm>
              <a:off x="3838901" y="3361302"/>
              <a:ext cx="441300" cy="1024695"/>
              <a:chOff x="3838901" y="3361302"/>
              <a:chExt cx="441300" cy="1024695"/>
            </a:xfrm>
          </p:grpSpPr>
          <p:sp>
            <p:nvSpPr>
              <p:cNvPr id="3872" name="Google Shape;3872;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8"/>
            <p:cNvGrpSpPr/>
            <p:nvPr/>
          </p:nvGrpSpPr>
          <p:grpSpPr>
            <a:xfrm>
              <a:off x="4319387" y="3361302"/>
              <a:ext cx="441300" cy="1024695"/>
              <a:chOff x="4319387" y="3361302"/>
              <a:chExt cx="441300" cy="1024695"/>
            </a:xfrm>
          </p:grpSpPr>
          <p:sp>
            <p:nvSpPr>
              <p:cNvPr id="3879" name="Google Shape;3879;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58"/>
            <p:cNvGrpSpPr/>
            <p:nvPr/>
          </p:nvGrpSpPr>
          <p:grpSpPr>
            <a:xfrm>
              <a:off x="4799873" y="3361302"/>
              <a:ext cx="441300" cy="1024695"/>
              <a:chOff x="4799873" y="3361302"/>
              <a:chExt cx="441300" cy="1024695"/>
            </a:xfrm>
          </p:grpSpPr>
          <p:sp>
            <p:nvSpPr>
              <p:cNvPr id="3886" name="Google Shape;3886;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58"/>
            <p:cNvGrpSpPr/>
            <p:nvPr/>
          </p:nvGrpSpPr>
          <p:grpSpPr>
            <a:xfrm>
              <a:off x="5280360" y="3361302"/>
              <a:ext cx="441300" cy="1024695"/>
              <a:chOff x="5280360" y="3361302"/>
              <a:chExt cx="441300" cy="1024695"/>
            </a:xfrm>
          </p:grpSpPr>
          <p:sp>
            <p:nvSpPr>
              <p:cNvPr id="3893" name="Google Shape;3893;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99" name="Google Shape;3899;p58"/>
          <p:cNvGraphicFramePr/>
          <p:nvPr/>
        </p:nvGraphicFramePr>
        <p:xfrm>
          <a:off x="711088" y="2130461"/>
          <a:ext cx="3000000" cy="3000000"/>
        </p:xfrm>
        <a:graphic>
          <a:graphicData uri="http://schemas.openxmlformats.org/drawingml/2006/table">
            <a:tbl>
              <a:tblPr>
                <a:noFill/>
                <a:tableStyleId>{8D72BDE7-0B2C-4188-A39D-A1527D114654}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00" name="Google Shape;3900;p58"/>
          <p:cNvGrpSpPr/>
          <p:nvPr/>
        </p:nvGrpSpPr>
        <p:grpSpPr>
          <a:xfrm>
            <a:off x="712613" y="3180186"/>
            <a:ext cx="2403614" cy="1005900"/>
            <a:chOff x="726450" y="3372825"/>
            <a:chExt cx="2403614" cy="1005900"/>
          </a:xfrm>
        </p:grpSpPr>
        <p:grpSp>
          <p:nvGrpSpPr>
            <p:cNvPr id="3901" name="Google Shape;3901;p58"/>
            <p:cNvGrpSpPr/>
            <p:nvPr/>
          </p:nvGrpSpPr>
          <p:grpSpPr>
            <a:xfrm>
              <a:off x="726450" y="3696000"/>
              <a:ext cx="2403614" cy="500898"/>
              <a:chOff x="726450" y="3696000"/>
              <a:chExt cx="2403614" cy="500898"/>
            </a:xfrm>
          </p:grpSpPr>
          <p:sp>
            <p:nvSpPr>
              <p:cNvPr id="3902" name="Google Shape;3902;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03" name="Google Shape;3903;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04" name="Google Shape;3904;p58"/>
            <p:cNvGrpSpPr/>
            <p:nvPr/>
          </p:nvGrpSpPr>
          <p:grpSpPr>
            <a:xfrm>
              <a:off x="1348050" y="3372825"/>
              <a:ext cx="1720425" cy="1005900"/>
              <a:chOff x="1348050" y="3372825"/>
              <a:chExt cx="1720425" cy="1005900"/>
            </a:xfrm>
          </p:grpSpPr>
          <p:sp>
            <p:nvSpPr>
              <p:cNvPr id="3905" name="Google Shape;3905;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06" name="Google Shape;3906;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07" name="Google Shape;3907;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08" name="Google Shape;3908;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09" name="Google Shape;3909;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10" name="Google Shape;3910;p58"/>
            <p:cNvGrpSpPr/>
            <p:nvPr/>
          </p:nvGrpSpPr>
          <p:grpSpPr>
            <a:xfrm>
              <a:off x="1455707" y="3731058"/>
              <a:ext cx="1491150" cy="417657"/>
              <a:chOff x="1455707" y="3731058"/>
              <a:chExt cx="1491150" cy="417657"/>
            </a:xfrm>
          </p:grpSpPr>
          <p:grpSp>
            <p:nvGrpSpPr>
              <p:cNvPr id="3911" name="Google Shape;3911;p58"/>
              <p:cNvGrpSpPr/>
              <p:nvPr/>
            </p:nvGrpSpPr>
            <p:grpSpPr>
              <a:xfrm>
                <a:off x="1472938" y="3745828"/>
                <a:ext cx="72126" cy="53788"/>
                <a:chOff x="1472938" y="3745828"/>
                <a:chExt cx="72126" cy="53788"/>
              </a:xfrm>
            </p:grpSpPr>
            <p:sp>
              <p:nvSpPr>
                <p:cNvPr id="3912" name="Google Shape;3912;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8"/>
              <p:cNvGrpSpPr/>
              <p:nvPr/>
            </p:nvGrpSpPr>
            <p:grpSpPr>
              <a:xfrm>
                <a:off x="1819181" y="4089633"/>
                <a:ext cx="72126" cy="53788"/>
                <a:chOff x="1819181" y="4089633"/>
                <a:chExt cx="72126" cy="53788"/>
              </a:xfrm>
            </p:grpSpPr>
            <p:sp>
              <p:nvSpPr>
                <p:cNvPr id="3915" name="Google Shape;3915;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58"/>
              <p:cNvGrpSpPr/>
              <p:nvPr/>
            </p:nvGrpSpPr>
            <p:grpSpPr>
              <a:xfrm>
                <a:off x="1455707" y="4084171"/>
                <a:ext cx="64321" cy="64544"/>
                <a:chOff x="1455707" y="4084171"/>
                <a:chExt cx="64321" cy="64544"/>
              </a:xfrm>
            </p:grpSpPr>
            <p:sp>
              <p:nvSpPr>
                <p:cNvPr id="3918" name="Google Shape;3918;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8"/>
              <p:cNvGrpSpPr/>
              <p:nvPr/>
            </p:nvGrpSpPr>
            <p:grpSpPr>
              <a:xfrm>
                <a:off x="1818610" y="3731058"/>
                <a:ext cx="64321" cy="64544"/>
                <a:chOff x="1818610" y="3731058"/>
                <a:chExt cx="64321" cy="64544"/>
              </a:xfrm>
            </p:grpSpPr>
            <p:sp>
              <p:nvSpPr>
                <p:cNvPr id="3921" name="Google Shape;3921;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8"/>
              <p:cNvGrpSpPr/>
              <p:nvPr/>
            </p:nvGrpSpPr>
            <p:grpSpPr>
              <a:xfrm>
                <a:off x="2172491" y="4089633"/>
                <a:ext cx="72126" cy="53788"/>
                <a:chOff x="2172491" y="4089633"/>
                <a:chExt cx="72126" cy="53788"/>
              </a:xfrm>
            </p:grpSpPr>
            <p:sp>
              <p:nvSpPr>
                <p:cNvPr id="3924" name="Google Shape;3924;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58"/>
              <p:cNvGrpSpPr/>
              <p:nvPr/>
            </p:nvGrpSpPr>
            <p:grpSpPr>
              <a:xfrm>
                <a:off x="2171920" y="3731058"/>
                <a:ext cx="64321" cy="64544"/>
                <a:chOff x="2171920" y="3731058"/>
                <a:chExt cx="64321" cy="64544"/>
              </a:xfrm>
            </p:grpSpPr>
            <p:sp>
              <p:nvSpPr>
                <p:cNvPr id="3927" name="Google Shape;3927;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58"/>
              <p:cNvGrpSpPr/>
              <p:nvPr/>
            </p:nvGrpSpPr>
            <p:grpSpPr>
              <a:xfrm>
                <a:off x="2874730" y="3745828"/>
                <a:ext cx="72126" cy="53788"/>
                <a:chOff x="2874730" y="3745828"/>
                <a:chExt cx="72126" cy="53788"/>
              </a:xfrm>
            </p:grpSpPr>
            <p:sp>
              <p:nvSpPr>
                <p:cNvPr id="3930" name="Google Shape;3930;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58"/>
              <p:cNvGrpSpPr/>
              <p:nvPr/>
            </p:nvGrpSpPr>
            <p:grpSpPr>
              <a:xfrm>
                <a:off x="2878589" y="4081481"/>
                <a:ext cx="64321" cy="64544"/>
                <a:chOff x="2878589" y="4081481"/>
                <a:chExt cx="64321" cy="64544"/>
              </a:xfrm>
            </p:grpSpPr>
            <p:sp>
              <p:nvSpPr>
                <p:cNvPr id="3933" name="Google Shape;3933;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58"/>
              <p:cNvGrpSpPr/>
              <p:nvPr/>
            </p:nvGrpSpPr>
            <p:grpSpPr>
              <a:xfrm>
                <a:off x="2525796" y="4089633"/>
                <a:ext cx="72126" cy="53788"/>
                <a:chOff x="2525796" y="4089633"/>
                <a:chExt cx="72126" cy="53788"/>
              </a:xfrm>
            </p:grpSpPr>
            <p:sp>
              <p:nvSpPr>
                <p:cNvPr id="3936" name="Google Shape;3936;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8"/>
              <p:cNvGrpSpPr/>
              <p:nvPr/>
            </p:nvGrpSpPr>
            <p:grpSpPr>
              <a:xfrm>
                <a:off x="2525225" y="3731058"/>
                <a:ext cx="64321" cy="64544"/>
                <a:chOff x="2525225" y="3731058"/>
                <a:chExt cx="64321" cy="64544"/>
              </a:xfrm>
            </p:grpSpPr>
            <p:sp>
              <p:nvSpPr>
                <p:cNvPr id="3939" name="Google Shape;3939;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4" name="Shape 3944"/>
        <p:cNvGrpSpPr/>
        <p:nvPr/>
      </p:nvGrpSpPr>
      <p:grpSpPr>
        <a:xfrm>
          <a:off x="0" y="0"/>
          <a:ext cx="0" cy="0"/>
          <a:chOff x="0" y="0"/>
          <a:chExt cx="0" cy="0"/>
        </a:xfrm>
      </p:grpSpPr>
      <p:grpSp>
        <p:nvGrpSpPr>
          <p:cNvPr id="3945" name="Google Shape;3945;p59"/>
          <p:cNvGrpSpPr/>
          <p:nvPr/>
        </p:nvGrpSpPr>
        <p:grpSpPr>
          <a:xfrm>
            <a:off x="5780153" y="1859606"/>
            <a:ext cx="671400" cy="674856"/>
            <a:chOff x="5780148" y="1859605"/>
            <a:chExt cx="671400" cy="674856"/>
          </a:xfrm>
        </p:grpSpPr>
        <p:sp>
          <p:nvSpPr>
            <p:cNvPr id="3946" name="Google Shape;3946;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59"/>
          <p:cNvGrpSpPr/>
          <p:nvPr/>
        </p:nvGrpSpPr>
        <p:grpSpPr>
          <a:xfrm>
            <a:off x="716996" y="971307"/>
            <a:ext cx="845921" cy="690752"/>
            <a:chOff x="732428" y="1198513"/>
            <a:chExt cx="845921" cy="690752"/>
          </a:xfrm>
        </p:grpSpPr>
        <p:grpSp>
          <p:nvGrpSpPr>
            <p:cNvPr id="3951" name="Google Shape;3951;p59"/>
            <p:cNvGrpSpPr/>
            <p:nvPr/>
          </p:nvGrpSpPr>
          <p:grpSpPr>
            <a:xfrm>
              <a:off x="823030" y="1198513"/>
              <a:ext cx="755319" cy="690752"/>
              <a:chOff x="823030" y="1198513"/>
              <a:chExt cx="755319" cy="690752"/>
            </a:xfrm>
          </p:grpSpPr>
          <p:sp>
            <p:nvSpPr>
              <p:cNvPr id="3952" name="Google Shape;3952;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9"/>
            <p:cNvGrpSpPr/>
            <p:nvPr/>
          </p:nvGrpSpPr>
          <p:grpSpPr>
            <a:xfrm>
              <a:off x="732428" y="1239937"/>
              <a:ext cx="739912" cy="607886"/>
              <a:chOff x="732428" y="1239937"/>
              <a:chExt cx="739912" cy="607886"/>
            </a:xfrm>
          </p:grpSpPr>
          <p:sp>
            <p:nvSpPr>
              <p:cNvPr id="3955" name="Google Shape;3955;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9"/>
            <p:cNvGrpSpPr/>
            <p:nvPr/>
          </p:nvGrpSpPr>
          <p:grpSpPr>
            <a:xfrm>
              <a:off x="732428" y="1277018"/>
              <a:ext cx="702832" cy="533758"/>
              <a:chOff x="732428" y="1277018"/>
              <a:chExt cx="702832" cy="533758"/>
            </a:xfrm>
          </p:grpSpPr>
          <p:sp>
            <p:nvSpPr>
              <p:cNvPr id="3958" name="Google Shape;3958;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9"/>
            <p:cNvGrpSpPr/>
            <p:nvPr/>
          </p:nvGrpSpPr>
          <p:grpSpPr>
            <a:xfrm>
              <a:off x="931170" y="1306653"/>
              <a:ext cx="647179" cy="474455"/>
              <a:chOff x="931170" y="1306653"/>
              <a:chExt cx="647179" cy="474455"/>
            </a:xfrm>
          </p:grpSpPr>
          <p:sp>
            <p:nvSpPr>
              <p:cNvPr id="3961" name="Google Shape;3961;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3" name="Google Shape;3963;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9"/>
          <p:cNvGrpSpPr/>
          <p:nvPr/>
        </p:nvGrpSpPr>
        <p:grpSpPr>
          <a:xfrm>
            <a:off x="3948605" y="971313"/>
            <a:ext cx="634656" cy="699982"/>
            <a:chOff x="5985650" y="2860025"/>
            <a:chExt cx="1396075" cy="1539775"/>
          </a:xfrm>
        </p:grpSpPr>
        <p:sp>
          <p:nvSpPr>
            <p:cNvPr id="3965" name="Google Shape;3965;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59"/>
          <p:cNvGrpSpPr/>
          <p:nvPr/>
        </p:nvGrpSpPr>
        <p:grpSpPr>
          <a:xfrm>
            <a:off x="4704254" y="971307"/>
            <a:ext cx="725845" cy="699975"/>
            <a:chOff x="4249973" y="1201875"/>
            <a:chExt cx="1958568" cy="1888762"/>
          </a:xfrm>
        </p:grpSpPr>
        <p:sp>
          <p:nvSpPr>
            <p:cNvPr id="3998" name="Google Shape;3998;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9" name="Google Shape;3999;p59"/>
            <p:cNvGrpSpPr/>
            <p:nvPr/>
          </p:nvGrpSpPr>
          <p:grpSpPr>
            <a:xfrm>
              <a:off x="5853086" y="1789142"/>
              <a:ext cx="355454" cy="1048099"/>
              <a:chOff x="5576108" y="2016725"/>
              <a:chExt cx="565200" cy="1666560"/>
            </a:xfrm>
          </p:grpSpPr>
          <p:sp>
            <p:nvSpPr>
              <p:cNvPr id="4000" name="Google Shape;4000;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01" name="Google Shape;4001;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9"/>
            <p:cNvGrpSpPr/>
            <p:nvPr/>
          </p:nvGrpSpPr>
          <p:grpSpPr>
            <a:xfrm>
              <a:off x="4869455" y="2691676"/>
              <a:ext cx="1013897" cy="398961"/>
              <a:chOff x="4012057" y="3451825"/>
              <a:chExt cx="1612175" cy="634379"/>
            </a:xfrm>
          </p:grpSpPr>
          <p:sp>
            <p:nvSpPr>
              <p:cNvPr id="4003" name="Google Shape;4003;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04" name="Google Shape;4004;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9"/>
            <p:cNvGrpSpPr/>
            <p:nvPr/>
          </p:nvGrpSpPr>
          <p:grpSpPr>
            <a:xfrm>
              <a:off x="4276937" y="2155961"/>
              <a:ext cx="651965" cy="891358"/>
              <a:chOff x="3069908" y="2599997"/>
              <a:chExt cx="1036675" cy="1417328"/>
            </a:xfrm>
          </p:grpSpPr>
          <p:sp>
            <p:nvSpPr>
              <p:cNvPr id="4006" name="Google Shape;4006;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07" name="Google Shape;4007;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59"/>
            <p:cNvGrpSpPr/>
            <p:nvPr/>
          </p:nvGrpSpPr>
          <p:grpSpPr>
            <a:xfrm>
              <a:off x="5054918" y="1201875"/>
              <a:ext cx="999548" cy="602711"/>
              <a:chOff x="4306958" y="1082925"/>
              <a:chExt cx="1589359" cy="958358"/>
            </a:xfrm>
          </p:grpSpPr>
          <p:sp>
            <p:nvSpPr>
              <p:cNvPr id="4009" name="Google Shape;4009;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0" name="Google Shape;4010;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9"/>
            <p:cNvGrpSpPr/>
            <p:nvPr/>
          </p:nvGrpSpPr>
          <p:grpSpPr>
            <a:xfrm>
              <a:off x="4249973" y="1303451"/>
              <a:ext cx="799317" cy="841334"/>
              <a:chOff x="3027033" y="1244439"/>
              <a:chExt cx="1270977" cy="1337786"/>
            </a:xfrm>
          </p:grpSpPr>
          <p:sp>
            <p:nvSpPr>
              <p:cNvPr id="4012" name="Google Shape;4012;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3" name="Google Shape;4013;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4" name="Google Shape;4014;p59"/>
          <p:cNvGrpSpPr/>
          <p:nvPr/>
        </p:nvGrpSpPr>
        <p:grpSpPr>
          <a:xfrm>
            <a:off x="4057119" y="1858087"/>
            <a:ext cx="750769" cy="683784"/>
            <a:chOff x="4204684" y="2104422"/>
            <a:chExt cx="699822" cy="637382"/>
          </a:xfrm>
        </p:grpSpPr>
        <p:grpSp>
          <p:nvGrpSpPr>
            <p:cNvPr id="4015" name="Google Shape;4015;p59"/>
            <p:cNvGrpSpPr/>
            <p:nvPr/>
          </p:nvGrpSpPr>
          <p:grpSpPr>
            <a:xfrm>
              <a:off x="4204684" y="2430067"/>
              <a:ext cx="342957" cy="311738"/>
              <a:chOff x="4204684" y="2430067"/>
              <a:chExt cx="342957" cy="311738"/>
            </a:xfrm>
          </p:grpSpPr>
          <p:sp>
            <p:nvSpPr>
              <p:cNvPr id="4016" name="Google Shape;4016;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59"/>
            <p:cNvGrpSpPr/>
            <p:nvPr/>
          </p:nvGrpSpPr>
          <p:grpSpPr>
            <a:xfrm>
              <a:off x="4561586" y="2430067"/>
              <a:ext cx="342920" cy="311738"/>
              <a:chOff x="4561586" y="2430067"/>
              <a:chExt cx="342920" cy="311738"/>
            </a:xfrm>
          </p:grpSpPr>
          <p:sp>
            <p:nvSpPr>
              <p:cNvPr id="4019" name="Google Shape;4019;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59"/>
            <p:cNvGrpSpPr/>
            <p:nvPr/>
          </p:nvGrpSpPr>
          <p:grpSpPr>
            <a:xfrm>
              <a:off x="4561586" y="2104422"/>
              <a:ext cx="342920" cy="311738"/>
              <a:chOff x="4561586" y="2104422"/>
              <a:chExt cx="342920" cy="311738"/>
            </a:xfrm>
          </p:grpSpPr>
          <p:sp>
            <p:nvSpPr>
              <p:cNvPr id="4022" name="Google Shape;4022;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59"/>
            <p:cNvGrpSpPr/>
            <p:nvPr/>
          </p:nvGrpSpPr>
          <p:grpSpPr>
            <a:xfrm>
              <a:off x="4204684" y="2104422"/>
              <a:ext cx="342957" cy="311664"/>
              <a:chOff x="4204684" y="2104422"/>
              <a:chExt cx="342957" cy="311664"/>
            </a:xfrm>
          </p:grpSpPr>
          <p:sp>
            <p:nvSpPr>
              <p:cNvPr id="4025" name="Google Shape;4025;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7" name="Google Shape;4027;p59"/>
          <p:cNvGrpSpPr/>
          <p:nvPr/>
        </p:nvGrpSpPr>
        <p:grpSpPr>
          <a:xfrm>
            <a:off x="5521552" y="971301"/>
            <a:ext cx="660591" cy="688867"/>
            <a:chOff x="5830645" y="1267368"/>
            <a:chExt cx="530340" cy="553040"/>
          </a:xfrm>
        </p:grpSpPr>
        <p:sp>
          <p:nvSpPr>
            <p:cNvPr id="4028" name="Google Shape;4028;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9" name="Google Shape;4029;p59"/>
            <p:cNvGrpSpPr/>
            <p:nvPr/>
          </p:nvGrpSpPr>
          <p:grpSpPr>
            <a:xfrm>
              <a:off x="5830645" y="1267368"/>
              <a:ext cx="259743" cy="269909"/>
              <a:chOff x="5830645" y="1267368"/>
              <a:chExt cx="259743" cy="269909"/>
            </a:xfrm>
          </p:grpSpPr>
          <p:sp>
            <p:nvSpPr>
              <p:cNvPr id="4030" name="Google Shape;4030;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59"/>
            <p:cNvGrpSpPr/>
            <p:nvPr/>
          </p:nvGrpSpPr>
          <p:grpSpPr>
            <a:xfrm>
              <a:off x="6101293" y="1267368"/>
              <a:ext cx="259692" cy="269909"/>
              <a:chOff x="6101293" y="1267368"/>
              <a:chExt cx="259692" cy="269909"/>
            </a:xfrm>
          </p:grpSpPr>
          <p:sp>
            <p:nvSpPr>
              <p:cNvPr id="4033" name="Google Shape;4033;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59"/>
            <p:cNvGrpSpPr/>
            <p:nvPr/>
          </p:nvGrpSpPr>
          <p:grpSpPr>
            <a:xfrm>
              <a:off x="5830645" y="1550500"/>
              <a:ext cx="259692" cy="269909"/>
              <a:chOff x="5830645" y="1550500"/>
              <a:chExt cx="259692" cy="269909"/>
            </a:xfrm>
          </p:grpSpPr>
          <p:sp>
            <p:nvSpPr>
              <p:cNvPr id="4036" name="Google Shape;4036;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59"/>
            <p:cNvGrpSpPr/>
            <p:nvPr/>
          </p:nvGrpSpPr>
          <p:grpSpPr>
            <a:xfrm>
              <a:off x="6101293" y="1550500"/>
              <a:ext cx="259692" cy="269909"/>
              <a:chOff x="6101293" y="1550500"/>
              <a:chExt cx="259692" cy="269909"/>
            </a:xfrm>
          </p:grpSpPr>
          <p:sp>
            <p:nvSpPr>
              <p:cNvPr id="4039" name="Google Shape;4039;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1" name="Google Shape;4041;p59"/>
          <p:cNvGrpSpPr/>
          <p:nvPr/>
        </p:nvGrpSpPr>
        <p:grpSpPr>
          <a:xfrm>
            <a:off x="723705" y="1861761"/>
            <a:ext cx="697154" cy="679574"/>
            <a:chOff x="2679875" y="2361475"/>
            <a:chExt cx="780425" cy="760575"/>
          </a:xfrm>
        </p:grpSpPr>
        <p:sp>
          <p:nvSpPr>
            <p:cNvPr id="4042" name="Google Shape;4042;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59"/>
          <p:cNvGrpSpPr/>
          <p:nvPr/>
        </p:nvGrpSpPr>
        <p:grpSpPr>
          <a:xfrm>
            <a:off x="3122864" y="971353"/>
            <a:ext cx="735829" cy="684547"/>
            <a:chOff x="3351965" y="1148808"/>
            <a:chExt cx="750770" cy="698375"/>
          </a:xfrm>
        </p:grpSpPr>
        <p:grpSp>
          <p:nvGrpSpPr>
            <p:cNvPr id="4049" name="Google Shape;4049;p59"/>
            <p:cNvGrpSpPr/>
            <p:nvPr/>
          </p:nvGrpSpPr>
          <p:grpSpPr>
            <a:xfrm>
              <a:off x="3586796" y="1148808"/>
              <a:ext cx="294857" cy="286830"/>
              <a:chOff x="3750225" y="1774000"/>
              <a:chExt cx="149575" cy="145525"/>
            </a:xfrm>
          </p:grpSpPr>
          <p:sp>
            <p:nvSpPr>
              <p:cNvPr id="4050" name="Google Shape;4050;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9"/>
            <p:cNvGrpSpPr/>
            <p:nvPr/>
          </p:nvGrpSpPr>
          <p:grpSpPr>
            <a:xfrm>
              <a:off x="3779245" y="1375768"/>
              <a:ext cx="323490" cy="286978"/>
              <a:chOff x="3847850" y="1889150"/>
              <a:chExt cx="164100" cy="145600"/>
            </a:xfrm>
          </p:grpSpPr>
          <p:sp>
            <p:nvSpPr>
              <p:cNvPr id="4053" name="Google Shape;4053;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59"/>
            <p:cNvGrpSpPr/>
            <p:nvPr/>
          </p:nvGrpSpPr>
          <p:grpSpPr>
            <a:xfrm>
              <a:off x="3351965" y="1330435"/>
              <a:ext cx="295449" cy="285401"/>
              <a:chOff x="3631100" y="1866150"/>
              <a:chExt cx="149875" cy="144800"/>
            </a:xfrm>
          </p:grpSpPr>
          <p:sp>
            <p:nvSpPr>
              <p:cNvPr id="4056" name="Google Shape;4056;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59"/>
            <p:cNvGrpSpPr/>
            <p:nvPr/>
          </p:nvGrpSpPr>
          <p:grpSpPr>
            <a:xfrm>
              <a:off x="3548208" y="1560352"/>
              <a:ext cx="294808" cy="286830"/>
              <a:chOff x="3730650" y="1982800"/>
              <a:chExt cx="149550" cy="145525"/>
            </a:xfrm>
          </p:grpSpPr>
          <p:sp>
            <p:nvSpPr>
              <p:cNvPr id="4059" name="Google Shape;4059;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1" name="Google Shape;4061;p59"/>
          <p:cNvGrpSpPr/>
          <p:nvPr/>
        </p:nvGrpSpPr>
        <p:grpSpPr>
          <a:xfrm>
            <a:off x="7624517" y="971307"/>
            <a:ext cx="804565" cy="677795"/>
            <a:chOff x="7636443" y="1204988"/>
            <a:chExt cx="804565" cy="677795"/>
          </a:xfrm>
        </p:grpSpPr>
        <p:grpSp>
          <p:nvGrpSpPr>
            <p:cNvPr id="4062" name="Google Shape;4062;p59"/>
            <p:cNvGrpSpPr/>
            <p:nvPr/>
          </p:nvGrpSpPr>
          <p:grpSpPr>
            <a:xfrm>
              <a:off x="7636443" y="1509705"/>
              <a:ext cx="804565" cy="373078"/>
              <a:chOff x="7636443" y="1509705"/>
              <a:chExt cx="804565" cy="373078"/>
            </a:xfrm>
          </p:grpSpPr>
          <p:sp>
            <p:nvSpPr>
              <p:cNvPr id="4063" name="Google Shape;4063;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9"/>
            <p:cNvGrpSpPr/>
            <p:nvPr/>
          </p:nvGrpSpPr>
          <p:grpSpPr>
            <a:xfrm>
              <a:off x="7636443" y="1408133"/>
              <a:ext cx="804565" cy="373078"/>
              <a:chOff x="7636443" y="1408133"/>
              <a:chExt cx="804565" cy="373078"/>
            </a:xfrm>
          </p:grpSpPr>
          <p:sp>
            <p:nvSpPr>
              <p:cNvPr id="4066" name="Google Shape;4066;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59"/>
            <p:cNvGrpSpPr/>
            <p:nvPr/>
          </p:nvGrpSpPr>
          <p:grpSpPr>
            <a:xfrm>
              <a:off x="7636443" y="1306560"/>
              <a:ext cx="804565" cy="373078"/>
              <a:chOff x="7636443" y="1306560"/>
              <a:chExt cx="804565" cy="373078"/>
            </a:xfrm>
          </p:grpSpPr>
          <p:sp>
            <p:nvSpPr>
              <p:cNvPr id="4069" name="Google Shape;4069;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59"/>
            <p:cNvGrpSpPr/>
            <p:nvPr/>
          </p:nvGrpSpPr>
          <p:grpSpPr>
            <a:xfrm>
              <a:off x="7636443" y="1204988"/>
              <a:ext cx="804565" cy="373078"/>
              <a:chOff x="7636443" y="1204988"/>
              <a:chExt cx="804565" cy="373078"/>
            </a:xfrm>
          </p:grpSpPr>
          <p:sp>
            <p:nvSpPr>
              <p:cNvPr id="4072" name="Google Shape;4072;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4" name="Google Shape;4074;p59"/>
          <p:cNvGrpSpPr/>
          <p:nvPr/>
        </p:nvGrpSpPr>
        <p:grpSpPr>
          <a:xfrm>
            <a:off x="4963363" y="1878721"/>
            <a:ext cx="661339" cy="661188"/>
            <a:chOff x="3990000" y="975400"/>
            <a:chExt cx="3934200" cy="3933300"/>
          </a:xfrm>
        </p:grpSpPr>
        <p:sp>
          <p:nvSpPr>
            <p:cNvPr id="4075" name="Google Shape;4075;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59"/>
          <p:cNvGrpSpPr/>
          <p:nvPr/>
        </p:nvGrpSpPr>
        <p:grpSpPr>
          <a:xfrm>
            <a:off x="6607011" y="1857359"/>
            <a:ext cx="868881" cy="684241"/>
            <a:chOff x="6598259" y="2078634"/>
            <a:chExt cx="868881" cy="684241"/>
          </a:xfrm>
        </p:grpSpPr>
        <p:sp>
          <p:nvSpPr>
            <p:cNvPr id="4080" name="Google Shape;4080;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59"/>
            <p:cNvGrpSpPr/>
            <p:nvPr/>
          </p:nvGrpSpPr>
          <p:grpSpPr>
            <a:xfrm>
              <a:off x="6808175" y="2078634"/>
              <a:ext cx="452229" cy="684241"/>
              <a:chOff x="6808175" y="2078634"/>
              <a:chExt cx="452229" cy="684241"/>
            </a:xfrm>
          </p:grpSpPr>
          <p:sp>
            <p:nvSpPr>
              <p:cNvPr id="4087" name="Google Shape;4087;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3" name="Google Shape;4093;p59"/>
              <p:cNvGrpSpPr/>
              <p:nvPr/>
            </p:nvGrpSpPr>
            <p:grpSpPr>
              <a:xfrm>
                <a:off x="6821586" y="2078634"/>
                <a:ext cx="426871" cy="684241"/>
                <a:chOff x="6821586" y="2078634"/>
                <a:chExt cx="426871" cy="684241"/>
              </a:xfrm>
            </p:grpSpPr>
            <p:grpSp>
              <p:nvGrpSpPr>
                <p:cNvPr id="4094" name="Google Shape;4094;p59"/>
                <p:cNvGrpSpPr/>
                <p:nvPr/>
              </p:nvGrpSpPr>
              <p:grpSpPr>
                <a:xfrm>
                  <a:off x="6821586" y="2078634"/>
                  <a:ext cx="426871" cy="684241"/>
                  <a:chOff x="6821586" y="2078634"/>
                  <a:chExt cx="426871" cy="684241"/>
                </a:xfrm>
              </p:grpSpPr>
              <p:sp>
                <p:nvSpPr>
                  <p:cNvPr id="4095" name="Google Shape;4095;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0" name="Google Shape;4120;p59"/>
          <p:cNvGrpSpPr/>
          <p:nvPr/>
        </p:nvGrpSpPr>
        <p:grpSpPr>
          <a:xfrm>
            <a:off x="716994" y="3531369"/>
            <a:ext cx="1340789" cy="640830"/>
            <a:chOff x="238125" y="1151100"/>
            <a:chExt cx="7139450" cy="3412300"/>
          </a:xfrm>
        </p:grpSpPr>
        <p:sp>
          <p:nvSpPr>
            <p:cNvPr id="4121" name="Google Shape;4121;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5584217" y="2734650"/>
            <a:ext cx="985357" cy="585764"/>
            <a:chOff x="5145061" y="2881789"/>
            <a:chExt cx="1107641" cy="658458"/>
          </a:xfrm>
        </p:grpSpPr>
        <p:grpSp>
          <p:nvGrpSpPr>
            <p:cNvPr id="4134" name="Google Shape;4134;p59"/>
            <p:cNvGrpSpPr/>
            <p:nvPr/>
          </p:nvGrpSpPr>
          <p:grpSpPr>
            <a:xfrm>
              <a:off x="5722989" y="3244587"/>
              <a:ext cx="529713" cy="295659"/>
              <a:chOff x="5722989" y="3244587"/>
              <a:chExt cx="529713" cy="295659"/>
            </a:xfrm>
          </p:grpSpPr>
          <p:sp>
            <p:nvSpPr>
              <p:cNvPr id="4135" name="Google Shape;4135;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36" name="Google Shape;4136;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37" name="Google Shape;4137;p59"/>
            <p:cNvGrpSpPr/>
            <p:nvPr/>
          </p:nvGrpSpPr>
          <p:grpSpPr>
            <a:xfrm>
              <a:off x="5145061" y="3244587"/>
              <a:ext cx="536807" cy="295659"/>
              <a:chOff x="5145061" y="3244587"/>
              <a:chExt cx="536807" cy="295659"/>
            </a:xfrm>
          </p:grpSpPr>
          <p:sp>
            <p:nvSpPr>
              <p:cNvPr id="4138" name="Google Shape;4138;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39" name="Google Shape;4139;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40" name="Google Shape;4140;p59"/>
            <p:cNvGrpSpPr/>
            <p:nvPr/>
          </p:nvGrpSpPr>
          <p:grpSpPr>
            <a:xfrm>
              <a:off x="5341327" y="2898245"/>
              <a:ext cx="532309" cy="614891"/>
              <a:chOff x="5341327" y="2898245"/>
              <a:chExt cx="532309" cy="614891"/>
            </a:xfrm>
          </p:grpSpPr>
          <p:sp>
            <p:nvSpPr>
              <p:cNvPr id="4141" name="Google Shape;4141;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42" name="Google Shape;4142;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43" name="Google Shape;4143;p59"/>
            <p:cNvGrpSpPr/>
            <p:nvPr/>
          </p:nvGrpSpPr>
          <p:grpSpPr>
            <a:xfrm>
              <a:off x="5532290" y="2881789"/>
              <a:ext cx="620516" cy="305456"/>
              <a:chOff x="5532290" y="2881789"/>
              <a:chExt cx="620516" cy="305456"/>
            </a:xfrm>
          </p:grpSpPr>
          <p:sp>
            <p:nvSpPr>
              <p:cNvPr id="4144" name="Google Shape;4144;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45" name="Google Shape;4145;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146" name="Google Shape;4146;p59"/>
          <p:cNvGrpSpPr/>
          <p:nvPr/>
        </p:nvGrpSpPr>
        <p:grpSpPr>
          <a:xfrm>
            <a:off x="8163140" y="3526708"/>
            <a:ext cx="269068" cy="645491"/>
            <a:chOff x="7026852" y="3311869"/>
            <a:chExt cx="434331" cy="1041954"/>
          </a:xfrm>
        </p:grpSpPr>
        <p:sp>
          <p:nvSpPr>
            <p:cNvPr id="4147" name="Google Shape;4147;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59"/>
          <p:cNvGrpSpPr/>
          <p:nvPr/>
        </p:nvGrpSpPr>
        <p:grpSpPr>
          <a:xfrm>
            <a:off x="6179721" y="3565945"/>
            <a:ext cx="293882" cy="293836"/>
            <a:chOff x="4873519" y="3311869"/>
            <a:chExt cx="499374" cy="499296"/>
          </a:xfrm>
        </p:grpSpPr>
        <p:sp>
          <p:nvSpPr>
            <p:cNvPr id="4151" name="Google Shape;4151;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59"/>
          <p:cNvGrpSpPr/>
          <p:nvPr/>
        </p:nvGrpSpPr>
        <p:grpSpPr>
          <a:xfrm>
            <a:off x="6179721" y="3878317"/>
            <a:ext cx="293882" cy="293882"/>
            <a:chOff x="4873519" y="3875839"/>
            <a:chExt cx="499374" cy="499374"/>
          </a:xfrm>
        </p:grpSpPr>
        <p:sp>
          <p:nvSpPr>
            <p:cNvPr id="4154" name="Google Shape;4154;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9"/>
          <p:cNvGrpSpPr/>
          <p:nvPr/>
        </p:nvGrpSpPr>
        <p:grpSpPr>
          <a:xfrm>
            <a:off x="2410248" y="1850269"/>
            <a:ext cx="698104" cy="698208"/>
            <a:chOff x="2565073" y="2075876"/>
            <a:chExt cx="672482" cy="672518"/>
          </a:xfrm>
        </p:grpSpPr>
        <p:sp>
          <p:nvSpPr>
            <p:cNvPr id="4157" name="Google Shape;4157;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9"/>
          <p:cNvGrpSpPr/>
          <p:nvPr/>
        </p:nvGrpSpPr>
        <p:grpSpPr>
          <a:xfrm>
            <a:off x="5633660" y="3534870"/>
            <a:ext cx="438354" cy="637329"/>
            <a:chOff x="1697726" y="3244179"/>
            <a:chExt cx="788124" cy="1146069"/>
          </a:xfrm>
        </p:grpSpPr>
        <p:sp>
          <p:nvSpPr>
            <p:cNvPr id="4164" name="Google Shape;4164;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59"/>
          <p:cNvGrpSpPr/>
          <p:nvPr/>
        </p:nvGrpSpPr>
        <p:grpSpPr>
          <a:xfrm>
            <a:off x="7634874" y="1863232"/>
            <a:ext cx="799565" cy="670282"/>
            <a:chOff x="7617850" y="2063282"/>
            <a:chExt cx="799565" cy="670282"/>
          </a:xfrm>
        </p:grpSpPr>
        <p:cxnSp>
          <p:nvCxnSpPr>
            <p:cNvPr id="4168" name="Google Shape;4168;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69" name="Google Shape;4169;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0" name="Google Shape;4170;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1" name="Google Shape;4171;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2" name="Google Shape;4172;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73" name="Google Shape;4173;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74" name="Google Shape;4174;p59"/>
            <p:cNvGrpSpPr/>
            <p:nvPr/>
          </p:nvGrpSpPr>
          <p:grpSpPr>
            <a:xfrm>
              <a:off x="7734309" y="2063282"/>
              <a:ext cx="570957" cy="620095"/>
              <a:chOff x="7734309" y="2063282"/>
              <a:chExt cx="570957" cy="620095"/>
            </a:xfrm>
          </p:grpSpPr>
          <p:grpSp>
            <p:nvGrpSpPr>
              <p:cNvPr id="4175" name="Google Shape;4175;p59"/>
              <p:cNvGrpSpPr/>
              <p:nvPr/>
            </p:nvGrpSpPr>
            <p:grpSpPr>
              <a:xfrm>
                <a:off x="8031573" y="2063282"/>
                <a:ext cx="273693" cy="620095"/>
                <a:chOff x="8031573" y="2063282"/>
                <a:chExt cx="273693" cy="620095"/>
              </a:xfrm>
            </p:grpSpPr>
            <p:sp>
              <p:nvSpPr>
                <p:cNvPr id="4176" name="Google Shape;4176;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59"/>
              <p:cNvGrpSpPr/>
              <p:nvPr/>
            </p:nvGrpSpPr>
            <p:grpSpPr>
              <a:xfrm flipH="1">
                <a:off x="7734309" y="2063282"/>
                <a:ext cx="273693" cy="620095"/>
                <a:chOff x="8031573" y="2063282"/>
                <a:chExt cx="273693" cy="620095"/>
              </a:xfrm>
            </p:grpSpPr>
            <p:sp>
              <p:nvSpPr>
                <p:cNvPr id="4181" name="Google Shape;4181;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85" name="Google Shape;4185;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59"/>
          <p:cNvGrpSpPr/>
          <p:nvPr/>
        </p:nvGrpSpPr>
        <p:grpSpPr>
          <a:xfrm>
            <a:off x="7821480" y="2716716"/>
            <a:ext cx="602567" cy="601884"/>
            <a:chOff x="1186975" y="238125"/>
            <a:chExt cx="5244275" cy="5238325"/>
          </a:xfrm>
        </p:grpSpPr>
        <p:sp>
          <p:nvSpPr>
            <p:cNvPr id="4188" name="Google Shape;4188;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59"/>
          <p:cNvGrpSpPr/>
          <p:nvPr/>
        </p:nvGrpSpPr>
        <p:grpSpPr>
          <a:xfrm>
            <a:off x="3264218" y="1856199"/>
            <a:ext cx="651848" cy="687338"/>
            <a:chOff x="3400515" y="2056248"/>
            <a:chExt cx="698134" cy="735987"/>
          </a:xfrm>
        </p:grpSpPr>
        <p:grpSp>
          <p:nvGrpSpPr>
            <p:cNvPr id="4193" name="Google Shape;4193;p59"/>
            <p:cNvGrpSpPr/>
            <p:nvPr/>
          </p:nvGrpSpPr>
          <p:grpSpPr>
            <a:xfrm>
              <a:off x="3400515" y="2283913"/>
              <a:ext cx="312919" cy="219900"/>
              <a:chOff x="3400515" y="2283913"/>
              <a:chExt cx="312919" cy="219900"/>
            </a:xfrm>
          </p:grpSpPr>
          <p:sp>
            <p:nvSpPr>
              <p:cNvPr id="4194" name="Google Shape;4194;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95" name="Google Shape;4195;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96" name="Google Shape;4196;p59"/>
            <p:cNvGrpSpPr/>
            <p:nvPr/>
          </p:nvGrpSpPr>
          <p:grpSpPr>
            <a:xfrm>
              <a:off x="3547823" y="2461089"/>
              <a:ext cx="219900" cy="331146"/>
              <a:chOff x="3547823" y="2461089"/>
              <a:chExt cx="219900" cy="331146"/>
            </a:xfrm>
          </p:grpSpPr>
          <p:sp>
            <p:nvSpPr>
              <p:cNvPr id="4197" name="Google Shape;4197;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98" name="Google Shape;4198;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99" name="Google Shape;4199;p59"/>
            <p:cNvGrpSpPr/>
            <p:nvPr/>
          </p:nvGrpSpPr>
          <p:grpSpPr>
            <a:xfrm>
              <a:off x="3734138" y="2461089"/>
              <a:ext cx="219900" cy="331146"/>
              <a:chOff x="3734138" y="2461089"/>
              <a:chExt cx="219900" cy="331146"/>
            </a:xfrm>
          </p:grpSpPr>
          <p:sp>
            <p:nvSpPr>
              <p:cNvPr id="4200" name="Google Shape;4200;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01" name="Google Shape;4201;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02" name="Google Shape;4202;p59"/>
            <p:cNvGrpSpPr/>
            <p:nvPr/>
          </p:nvGrpSpPr>
          <p:grpSpPr>
            <a:xfrm>
              <a:off x="3787560" y="2281742"/>
              <a:ext cx="311089" cy="219900"/>
              <a:chOff x="3787560" y="2281742"/>
              <a:chExt cx="311089" cy="219900"/>
            </a:xfrm>
          </p:grpSpPr>
          <p:sp>
            <p:nvSpPr>
              <p:cNvPr id="4203" name="Google Shape;4203;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04" name="Google Shape;4204;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05" name="Google Shape;4205;p59"/>
            <p:cNvGrpSpPr/>
            <p:nvPr/>
          </p:nvGrpSpPr>
          <p:grpSpPr>
            <a:xfrm>
              <a:off x="3637290" y="2056248"/>
              <a:ext cx="219900" cy="330736"/>
              <a:chOff x="3637290" y="2056248"/>
              <a:chExt cx="219900" cy="330736"/>
            </a:xfrm>
          </p:grpSpPr>
          <p:sp>
            <p:nvSpPr>
              <p:cNvPr id="4206" name="Google Shape;4206;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07" name="Google Shape;4207;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08" name="Google Shape;4208;p59"/>
          <p:cNvGrpSpPr/>
          <p:nvPr/>
        </p:nvGrpSpPr>
        <p:grpSpPr>
          <a:xfrm>
            <a:off x="2555923" y="2726206"/>
            <a:ext cx="1268144" cy="592394"/>
            <a:chOff x="238125" y="1188750"/>
            <a:chExt cx="7140450" cy="3335550"/>
          </a:xfrm>
        </p:grpSpPr>
        <p:sp>
          <p:nvSpPr>
            <p:cNvPr id="4209" name="Google Shape;4209;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9"/>
          <p:cNvGrpSpPr/>
          <p:nvPr/>
        </p:nvGrpSpPr>
        <p:grpSpPr>
          <a:xfrm>
            <a:off x="6663824" y="2728360"/>
            <a:ext cx="1053944" cy="590147"/>
            <a:chOff x="238125" y="1335475"/>
            <a:chExt cx="5418735" cy="3034175"/>
          </a:xfrm>
        </p:grpSpPr>
        <p:sp>
          <p:nvSpPr>
            <p:cNvPr id="4215" name="Google Shape;4215;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59"/>
          <p:cNvGrpSpPr/>
          <p:nvPr/>
        </p:nvGrpSpPr>
        <p:grpSpPr>
          <a:xfrm>
            <a:off x="4094633" y="3533260"/>
            <a:ext cx="1268207" cy="638939"/>
            <a:chOff x="3967651" y="3645904"/>
            <a:chExt cx="1479304" cy="745292"/>
          </a:xfrm>
        </p:grpSpPr>
        <p:grpSp>
          <p:nvGrpSpPr>
            <p:cNvPr id="4219" name="Google Shape;4219;p59"/>
            <p:cNvGrpSpPr/>
            <p:nvPr/>
          </p:nvGrpSpPr>
          <p:grpSpPr>
            <a:xfrm>
              <a:off x="3967651" y="4009026"/>
              <a:ext cx="1479304" cy="382170"/>
              <a:chOff x="3967651" y="4009026"/>
              <a:chExt cx="1479304" cy="382170"/>
            </a:xfrm>
          </p:grpSpPr>
          <p:grpSp>
            <p:nvGrpSpPr>
              <p:cNvPr id="4220" name="Google Shape;4220;p59"/>
              <p:cNvGrpSpPr/>
              <p:nvPr/>
            </p:nvGrpSpPr>
            <p:grpSpPr>
              <a:xfrm>
                <a:off x="4892216" y="4195630"/>
                <a:ext cx="554739" cy="195566"/>
                <a:chOff x="3604375" y="4892160"/>
                <a:chExt cx="1651500" cy="582215"/>
              </a:xfrm>
            </p:grpSpPr>
            <p:sp>
              <p:nvSpPr>
                <p:cNvPr id="4221" name="Google Shape;4221;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9"/>
              <p:cNvGrpSpPr/>
              <p:nvPr/>
            </p:nvGrpSpPr>
            <p:grpSpPr>
              <a:xfrm>
                <a:off x="3967651" y="4146303"/>
                <a:ext cx="579402" cy="244893"/>
                <a:chOff x="851875" y="4745310"/>
                <a:chExt cx="1724925" cy="729065"/>
              </a:xfrm>
            </p:grpSpPr>
            <p:sp>
              <p:nvSpPr>
                <p:cNvPr id="4224" name="Google Shape;4224;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59"/>
              <p:cNvGrpSpPr/>
              <p:nvPr/>
            </p:nvGrpSpPr>
            <p:grpSpPr>
              <a:xfrm>
                <a:off x="4460753" y="4009026"/>
                <a:ext cx="493110" cy="382170"/>
                <a:chOff x="2319875" y="4336625"/>
                <a:chExt cx="1468025" cy="1137750"/>
              </a:xfrm>
            </p:grpSpPr>
            <p:sp>
              <p:nvSpPr>
                <p:cNvPr id="4227" name="Google Shape;4227;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9" name="Google Shape;4229;p59"/>
            <p:cNvGrpSpPr/>
            <p:nvPr/>
          </p:nvGrpSpPr>
          <p:grpSpPr>
            <a:xfrm>
              <a:off x="4479443" y="3645904"/>
              <a:ext cx="455965" cy="388789"/>
              <a:chOff x="2957425" y="238100"/>
              <a:chExt cx="1910200" cy="1628775"/>
            </a:xfrm>
          </p:grpSpPr>
          <p:sp>
            <p:nvSpPr>
              <p:cNvPr id="4230" name="Google Shape;4230;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0" name="Google Shape;4240;p59"/>
          <p:cNvGrpSpPr/>
          <p:nvPr/>
        </p:nvGrpSpPr>
        <p:grpSpPr>
          <a:xfrm>
            <a:off x="2480746" y="3534460"/>
            <a:ext cx="1243128" cy="637739"/>
            <a:chOff x="2496310" y="3693351"/>
            <a:chExt cx="1342906" cy="688926"/>
          </a:xfrm>
        </p:grpSpPr>
        <p:grpSp>
          <p:nvGrpSpPr>
            <p:cNvPr id="4241" name="Google Shape;4241;p59"/>
            <p:cNvGrpSpPr/>
            <p:nvPr/>
          </p:nvGrpSpPr>
          <p:grpSpPr>
            <a:xfrm>
              <a:off x="2496310" y="3693351"/>
              <a:ext cx="1342906" cy="688875"/>
              <a:chOff x="2496310" y="3693351"/>
              <a:chExt cx="1342906" cy="688875"/>
            </a:xfrm>
          </p:grpSpPr>
          <p:sp>
            <p:nvSpPr>
              <p:cNvPr id="4242" name="Google Shape;4242;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8" name="Google Shape;4248;p59"/>
              <p:cNvCxnSpPr>
                <a:stCxn id="424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49" name="Google Shape;4249;p59"/>
              <p:cNvCxnSpPr>
                <a:stCxn id="424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50" name="Google Shape;4250;p59"/>
              <p:cNvCxnSpPr>
                <a:stCxn id="424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51" name="Google Shape;4251;p59"/>
              <p:cNvCxnSpPr>
                <a:stCxn id="424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52" name="Google Shape;4252;p59"/>
              <p:cNvCxnSpPr>
                <a:stCxn id="424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53" name="Google Shape;4253;p59"/>
            <p:cNvGrpSpPr/>
            <p:nvPr/>
          </p:nvGrpSpPr>
          <p:grpSpPr>
            <a:xfrm>
              <a:off x="2675275" y="3930557"/>
              <a:ext cx="1003306" cy="451719"/>
              <a:chOff x="2675275" y="4174282"/>
              <a:chExt cx="1003306" cy="451719"/>
            </a:xfrm>
          </p:grpSpPr>
          <p:sp>
            <p:nvSpPr>
              <p:cNvPr id="4254" name="Google Shape;4254;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7" name="Google Shape;4257;p59"/>
          <p:cNvGrpSpPr/>
          <p:nvPr/>
        </p:nvGrpSpPr>
        <p:grpSpPr>
          <a:xfrm>
            <a:off x="1654417" y="971307"/>
            <a:ext cx="574511" cy="874709"/>
            <a:chOff x="1715404" y="1112080"/>
            <a:chExt cx="642270" cy="977984"/>
          </a:xfrm>
        </p:grpSpPr>
        <p:grpSp>
          <p:nvGrpSpPr>
            <p:cNvPr id="4258" name="Google Shape;4258;p59"/>
            <p:cNvGrpSpPr/>
            <p:nvPr/>
          </p:nvGrpSpPr>
          <p:grpSpPr>
            <a:xfrm>
              <a:off x="1715404" y="1112080"/>
              <a:ext cx="642270" cy="977984"/>
              <a:chOff x="1715404" y="1112080"/>
              <a:chExt cx="642270" cy="977984"/>
            </a:xfrm>
          </p:grpSpPr>
          <p:sp>
            <p:nvSpPr>
              <p:cNvPr id="4259" name="Google Shape;4259;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59"/>
            <p:cNvGrpSpPr/>
            <p:nvPr/>
          </p:nvGrpSpPr>
          <p:grpSpPr>
            <a:xfrm>
              <a:off x="1768927" y="1165603"/>
              <a:ext cx="535225" cy="851367"/>
              <a:chOff x="1768927" y="1165603"/>
              <a:chExt cx="535225" cy="851367"/>
            </a:xfrm>
          </p:grpSpPr>
          <p:sp>
            <p:nvSpPr>
              <p:cNvPr id="4262" name="Google Shape;4262;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59"/>
            <p:cNvGrpSpPr/>
            <p:nvPr/>
          </p:nvGrpSpPr>
          <p:grpSpPr>
            <a:xfrm>
              <a:off x="1822449" y="1219125"/>
              <a:ext cx="428180" cy="718859"/>
              <a:chOff x="1822449" y="1219125"/>
              <a:chExt cx="428180" cy="718859"/>
            </a:xfrm>
          </p:grpSpPr>
          <p:sp>
            <p:nvSpPr>
              <p:cNvPr id="4265" name="Google Shape;4265;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59"/>
            <p:cNvGrpSpPr/>
            <p:nvPr/>
          </p:nvGrpSpPr>
          <p:grpSpPr>
            <a:xfrm>
              <a:off x="1875972" y="1272648"/>
              <a:ext cx="321135" cy="586939"/>
              <a:chOff x="1875972" y="1272648"/>
              <a:chExt cx="321135" cy="586939"/>
            </a:xfrm>
          </p:grpSpPr>
          <p:sp>
            <p:nvSpPr>
              <p:cNvPr id="4268" name="Google Shape;4268;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0" name="Google Shape;4270;p59"/>
          <p:cNvGrpSpPr/>
          <p:nvPr/>
        </p:nvGrpSpPr>
        <p:grpSpPr>
          <a:xfrm>
            <a:off x="7761578" y="3528028"/>
            <a:ext cx="293855" cy="644170"/>
            <a:chOff x="241025" y="3151575"/>
            <a:chExt cx="293855" cy="644170"/>
          </a:xfrm>
        </p:grpSpPr>
        <p:sp>
          <p:nvSpPr>
            <p:cNvPr id="4271" name="Google Shape;4271;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9"/>
          <p:cNvGrpSpPr/>
          <p:nvPr/>
        </p:nvGrpSpPr>
        <p:grpSpPr>
          <a:xfrm>
            <a:off x="709562" y="2728028"/>
            <a:ext cx="1779649" cy="591620"/>
            <a:chOff x="246070" y="1983375"/>
            <a:chExt cx="1855347" cy="616849"/>
          </a:xfrm>
        </p:grpSpPr>
        <p:sp>
          <p:nvSpPr>
            <p:cNvPr id="4274" name="Google Shape;4274;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59"/>
          <p:cNvGrpSpPr/>
          <p:nvPr/>
        </p:nvGrpSpPr>
        <p:grpSpPr>
          <a:xfrm>
            <a:off x="2320428" y="971307"/>
            <a:ext cx="711055" cy="745993"/>
            <a:chOff x="2496269" y="1171698"/>
            <a:chExt cx="761953" cy="799392"/>
          </a:xfrm>
        </p:grpSpPr>
        <p:grpSp>
          <p:nvGrpSpPr>
            <p:cNvPr id="4284" name="Google Shape;4284;p59"/>
            <p:cNvGrpSpPr/>
            <p:nvPr/>
          </p:nvGrpSpPr>
          <p:grpSpPr>
            <a:xfrm>
              <a:off x="2496269" y="1171698"/>
              <a:ext cx="761953" cy="723022"/>
              <a:chOff x="2496269" y="1171698"/>
              <a:chExt cx="761953" cy="723022"/>
            </a:xfrm>
          </p:grpSpPr>
          <p:sp>
            <p:nvSpPr>
              <p:cNvPr id="4285" name="Google Shape;4285;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59"/>
              <p:cNvGrpSpPr/>
              <p:nvPr/>
            </p:nvGrpSpPr>
            <p:grpSpPr>
              <a:xfrm>
                <a:off x="2496269" y="1171698"/>
                <a:ext cx="761953" cy="723022"/>
                <a:chOff x="2496269" y="1120652"/>
                <a:chExt cx="761953" cy="723022"/>
              </a:xfrm>
            </p:grpSpPr>
            <p:grpSp>
              <p:nvGrpSpPr>
                <p:cNvPr id="4288" name="Google Shape;4288;p59"/>
                <p:cNvGrpSpPr/>
                <p:nvPr/>
              </p:nvGrpSpPr>
              <p:grpSpPr>
                <a:xfrm>
                  <a:off x="2496269" y="1120652"/>
                  <a:ext cx="761953" cy="723022"/>
                  <a:chOff x="2496269" y="1120652"/>
                  <a:chExt cx="761953" cy="723022"/>
                </a:xfrm>
              </p:grpSpPr>
              <p:grpSp>
                <p:nvGrpSpPr>
                  <p:cNvPr id="4289" name="Google Shape;4289;p59"/>
                  <p:cNvGrpSpPr/>
                  <p:nvPr/>
                </p:nvGrpSpPr>
                <p:grpSpPr>
                  <a:xfrm>
                    <a:off x="2496269" y="1304589"/>
                    <a:ext cx="407089" cy="305057"/>
                    <a:chOff x="2496269" y="1304589"/>
                    <a:chExt cx="407089" cy="305057"/>
                  </a:xfrm>
                </p:grpSpPr>
                <p:sp>
                  <p:nvSpPr>
                    <p:cNvPr id="4290" name="Google Shape;4290;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9"/>
                  <p:cNvGrpSpPr/>
                  <p:nvPr/>
                </p:nvGrpSpPr>
                <p:grpSpPr>
                  <a:xfrm>
                    <a:off x="2586468" y="1493376"/>
                    <a:ext cx="358850" cy="349656"/>
                    <a:chOff x="2586468" y="1493376"/>
                    <a:chExt cx="358850" cy="349656"/>
                  </a:xfrm>
                </p:grpSpPr>
                <p:sp>
                  <p:nvSpPr>
                    <p:cNvPr id="4293" name="Google Shape;4293;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59"/>
                  <p:cNvGrpSpPr/>
                  <p:nvPr/>
                </p:nvGrpSpPr>
                <p:grpSpPr>
                  <a:xfrm>
                    <a:off x="2807939" y="1494024"/>
                    <a:ext cx="358857" cy="349650"/>
                    <a:chOff x="2807939" y="1494024"/>
                    <a:chExt cx="358857" cy="349650"/>
                  </a:xfrm>
                </p:grpSpPr>
                <p:sp>
                  <p:nvSpPr>
                    <p:cNvPr id="4296" name="Google Shape;4296;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59"/>
                  <p:cNvGrpSpPr/>
                  <p:nvPr/>
                </p:nvGrpSpPr>
                <p:grpSpPr>
                  <a:xfrm>
                    <a:off x="2851133" y="1305635"/>
                    <a:ext cx="407089" cy="305057"/>
                    <a:chOff x="2851133" y="1305635"/>
                    <a:chExt cx="407089" cy="305057"/>
                  </a:xfrm>
                </p:grpSpPr>
                <p:sp>
                  <p:nvSpPr>
                    <p:cNvPr id="4299" name="Google Shape;4299;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59"/>
                  <p:cNvGrpSpPr/>
                  <p:nvPr/>
                </p:nvGrpSpPr>
                <p:grpSpPr>
                  <a:xfrm>
                    <a:off x="2727495" y="1120652"/>
                    <a:ext cx="300271" cy="396358"/>
                    <a:chOff x="2727495" y="1120652"/>
                    <a:chExt cx="300271" cy="396358"/>
                  </a:xfrm>
                </p:grpSpPr>
                <p:sp>
                  <p:nvSpPr>
                    <p:cNvPr id="4302" name="Google Shape;4302;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4" name="Google Shape;4304;p59"/>
                <p:cNvGrpSpPr/>
                <p:nvPr/>
              </p:nvGrpSpPr>
              <p:grpSpPr>
                <a:xfrm>
                  <a:off x="2722305" y="1350460"/>
                  <a:ext cx="308357" cy="308344"/>
                  <a:chOff x="2722305" y="1350460"/>
                  <a:chExt cx="308357" cy="308344"/>
                </a:xfrm>
              </p:grpSpPr>
              <p:sp>
                <p:nvSpPr>
                  <p:cNvPr id="4305" name="Google Shape;4305;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59"/>
                  <p:cNvGrpSpPr/>
                  <p:nvPr/>
                </p:nvGrpSpPr>
                <p:grpSpPr>
                  <a:xfrm>
                    <a:off x="2725064" y="1364529"/>
                    <a:ext cx="297954" cy="280182"/>
                    <a:chOff x="2725064" y="1364529"/>
                    <a:chExt cx="297954" cy="280182"/>
                  </a:xfrm>
                </p:grpSpPr>
                <p:sp>
                  <p:nvSpPr>
                    <p:cNvPr id="4307" name="Google Shape;4307;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12" name="Google Shape;4312;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9"/>
          <p:cNvGrpSpPr/>
          <p:nvPr/>
        </p:nvGrpSpPr>
        <p:grpSpPr>
          <a:xfrm>
            <a:off x="3909129" y="2727412"/>
            <a:ext cx="1569144" cy="591015"/>
            <a:chOff x="3820100" y="3023049"/>
            <a:chExt cx="1303926" cy="491162"/>
          </a:xfrm>
        </p:grpSpPr>
        <p:grpSp>
          <p:nvGrpSpPr>
            <p:cNvPr id="4318" name="Google Shape;4318;p59"/>
            <p:cNvGrpSpPr/>
            <p:nvPr/>
          </p:nvGrpSpPr>
          <p:grpSpPr>
            <a:xfrm>
              <a:off x="3820100" y="3023072"/>
              <a:ext cx="1303926" cy="491139"/>
              <a:chOff x="3820100" y="3023072"/>
              <a:chExt cx="1303926" cy="491139"/>
            </a:xfrm>
          </p:grpSpPr>
          <p:sp>
            <p:nvSpPr>
              <p:cNvPr id="4319" name="Google Shape;4319;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59"/>
            <p:cNvGrpSpPr/>
            <p:nvPr/>
          </p:nvGrpSpPr>
          <p:grpSpPr>
            <a:xfrm>
              <a:off x="4132439" y="3023645"/>
              <a:ext cx="393633" cy="177096"/>
              <a:chOff x="4132439" y="3023645"/>
              <a:chExt cx="393633" cy="177096"/>
            </a:xfrm>
          </p:grpSpPr>
          <p:sp>
            <p:nvSpPr>
              <p:cNvPr id="4322" name="Google Shape;4322;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9"/>
            <p:cNvGrpSpPr/>
            <p:nvPr/>
          </p:nvGrpSpPr>
          <p:grpSpPr>
            <a:xfrm>
              <a:off x="3921811" y="3023049"/>
              <a:ext cx="1002397" cy="388943"/>
              <a:chOff x="3921811" y="3023049"/>
              <a:chExt cx="1002397" cy="388943"/>
            </a:xfrm>
          </p:grpSpPr>
          <p:sp>
            <p:nvSpPr>
              <p:cNvPr id="4325" name="Google Shape;4325;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59"/>
            <p:cNvGrpSpPr/>
            <p:nvPr/>
          </p:nvGrpSpPr>
          <p:grpSpPr>
            <a:xfrm>
              <a:off x="4023645" y="3023049"/>
              <a:ext cx="683032" cy="286722"/>
              <a:chOff x="4023645" y="3023049"/>
              <a:chExt cx="683032" cy="286722"/>
            </a:xfrm>
          </p:grpSpPr>
          <p:sp>
            <p:nvSpPr>
              <p:cNvPr id="4328" name="Google Shape;4328;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59"/>
          <p:cNvGrpSpPr/>
          <p:nvPr/>
        </p:nvGrpSpPr>
        <p:grpSpPr>
          <a:xfrm>
            <a:off x="1541251" y="1854258"/>
            <a:ext cx="713522" cy="688025"/>
            <a:chOff x="1706078" y="2092648"/>
            <a:chExt cx="660913" cy="637296"/>
          </a:xfrm>
        </p:grpSpPr>
        <p:sp>
          <p:nvSpPr>
            <p:cNvPr id="4331" name="Google Shape;4331;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59"/>
            <p:cNvGrpSpPr/>
            <p:nvPr/>
          </p:nvGrpSpPr>
          <p:grpSpPr>
            <a:xfrm>
              <a:off x="1706078" y="2092648"/>
              <a:ext cx="660913" cy="575241"/>
              <a:chOff x="1706078" y="2092648"/>
              <a:chExt cx="660913" cy="575241"/>
            </a:xfrm>
          </p:grpSpPr>
          <p:sp>
            <p:nvSpPr>
              <p:cNvPr id="4333" name="Google Shape;4333;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59"/>
          <p:cNvGrpSpPr/>
          <p:nvPr/>
        </p:nvGrpSpPr>
        <p:grpSpPr>
          <a:xfrm>
            <a:off x="6303109" y="971806"/>
            <a:ext cx="1317459" cy="684168"/>
            <a:chOff x="238125" y="999450"/>
            <a:chExt cx="7140700" cy="3708225"/>
          </a:xfrm>
        </p:grpSpPr>
        <p:sp>
          <p:nvSpPr>
            <p:cNvPr id="4337" name="Google Shape;4337;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9" name="Shape 4349"/>
        <p:cNvGrpSpPr/>
        <p:nvPr/>
      </p:nvGrpSpPr>
      <p:grpSpPr>
        <a:xfrm>
          <a:off x="0" y="0"/>
          <a:ext cx="0" cy="0"/>
          <a:chOff x="0" y="0"/>
          <a:chExt cx="0" cy="0"/>
        </a:xfrm>
      </p:grpSpPr>
      <p:grpSp>
        <p:nvGrpSpPr>
          <p:cNvPr id="4350" name="Google Shape;4350;p60"/>
          <p:cNvGrpSpPr/>
          <p:nvPr/>
        </p:nvGrpSpPr>
        <p:grpSpPr>
          <a:xfrm>
            <a:off x="717027" y="967622"/>
            <a:ext cx="1636117" cy="1526144"/>
            <a:chOff x="729238" y="1179665"/>
            <a:chExt cx="1636117" cy="1526144"/>
          </a:xfrm>
        </p:grpSpPr>
        <p:grpSp>
          <p:nvGrpSpPr>
            <p:cNvPr id="4351" name="Google Shape;4351;p60"/>
            <p:cNvGrpSpPr/>
            <p:nvPr/>
          </p:nvGrpSpPr>
          <p:grpSpPr>
            <a:xfrm>
              <a:off x="729238" y="1179665"/>
              <a:ext cx="80700" cy="1526144"/>
              <a:chOff x="729238" y="1179665"/>
              <a:chExt cx="80700" cy="1526144"/>
            </a:xfrm>
          </p:grpSpPr>
          <p:sp>
            <p:nvSpPr>
              <p:cNvPr id="4352" name="Google Shape;4352;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0"/>
            <p:cNvGrpSpPr/>
            <p:nvPr/>
          </p:nvGrpSpPr>
          <p:grpSpPr>
            <a:xfrm>
              <a:off x="903098" y="1179665"/>
              <a:ext cx="80700" cy="1526144"/>
              <a:chOff x="903098" y="1179665"/>
              <a:chExt cx="80700" cy="1526144"/>
            </a:xfrm>
          </p:grpSpPr>
          <p:sp>
            <p:nvSpPr>
              <p:cNvPr id="4363" name="Google Shape;4363;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0"/>
            <p:cNvGrpSpPr/>
            <p:nvPr/>
          </p:nvGrpSpPr>
          <p:grpSpPr>
            <a:xfrm>
              <a:off x="1076958" y="1179665"/>
              <a:ext cx="80700" cy="1526144"/>
              <a:chOff x="1076958" y="1179665"/>
              <a:chExt cx="80700" cy="1526144"/>
            </a:xfrm>
          </p:grpSpPr>
          <p:sp>
            <p:nvSpPr>
              <p:cNvPr id="4374" name="Google Shape;4374;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0"/>
            <p:cNvGrpSpPr/>
            <p:nvPr/>
          </p:nvGrpSpPr>
          <p:grpSpPr>
            <a:xfrm>
              <a:off x="1247707" y="1179665"/>
              <a:ext cx="80700" cy="1526144"/>
              <a:chOff x="1247707" y="1179665"/>
              <a:chExt cx="80700" cy="1526144"/>
            </a:xfrm>
          </p:grpSpPr>
          <p:sp>
            <p:nvSpPr>
              <p:cNvPr id="4385" name="Google Shape;4385;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60"/>
            <p:cNvGrpSpPr/>
            <p:nvPr/>
          </p:nvGrpSpPr>
          <p:grpSpPr>
            <a:xfrm>
              <a:off x="1421567" y="1179665"/>
              <a:ext cx="80700" cy="1526144"/>
              <a:chOff x="1421567" y="1179665"/>
              <a:chExt cx="80700" cy="1526144"/>
            </a:xfrm>
          </p:grpSpPr>
          <p:sp>
            <p:nvSpPr>
              <p:cNvPr id="4396" name="Google Shape;4396;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0"/>
            <p:cNvGrpSpPr/>
            <p:nvPr/>
          </p:nvGrpSpPr>
          <p:grpSpPr>
            <a:xfrm>
              <a:off x="1592327" y="1179665"/>
              <a:ext cx="80700" cy="1526144"/>
              <a:chOff x="1592327" y="1179665"/>
              <a:chExt cx="80700" cy="1526144"/>
            </a:xfrm>
          </p:grpSpPr>
          <p:sp>
            <p:nvSpPr>
              <p:cNvPr id="4407" name="Google Shape;4407;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0"/>
            <p:cNvGrpSpPr/>
            <p:nvPr/>
          </p:nvGrpSpPr>
          <p:grpSpPr>
            <a:xfrm>
              <a:off x="1766187" y="1179665"/>
              <a:ext cx="80700" cy="1526144"/>
              <a:chOff x="1766187" y="1179665"/>
              <a:chExt cx="80700" cy="1526144"/>
            </a:xfrm>
          </p:grpSpPr>
          <p:sp>
            <p:nvSpPr>
              <p:cNvPr id="4418" name="Google Shape;4418;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0"/>
            <p:cNvGrpSpPr/>
            <p:nvPr/>
          </p:nvGrpSpPr>
          <p:grpSpPr>
            <a:xfrm>
              <a:off x="1936935" y="1179665"/>
              <a:ext cx="80700" cy="1526144"/>
              <a:chOff x="1936935" y="1179665"/>
              <a:chExt cx="80700" cy="1526144"/>
            </a:xfrm>
          </p:grpSpPr>
          <p:sp>
            <p:nvSpPr>
              <p:cNvPr id="4429" name="Google Shape;4429;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0"/>
            <p:cNvGrpSpPr/>
            <p:nvPr/>
          </p:nvGrpSpPr>
          <p:grpSpPr>
            <a:xfrm>
              <a:off x="2110795" y="1179665"/>
              <a:ext cx="80700" cy="1526144"/>
              <a:chOff x="2110795" y="1179665"/>
              <a:chExt cx="80700" cy="1526144"/>
            </a:xfrm>
          </p:grpSpPr>
          <p:sp>
            <p:nvSpPr>
              <p:cNvPr id="4440" name="Google Shape;4440;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0"/>
            <p:cNvGrpSpPr/>
            <p:nvPr/>
          </p:nvGrpSpPr>
          <p:grpSpPr>
            <a:xfrm>
              <a:off x="2284655" y="1179665"/>
              <a:ext cx="80700" cy="1526144"/>
              <a:chOff x="2284655" y="1179665"/>
              <a:chExt cx="80700" cy="1526144"/>
            </a:xfrm>
          </p:grpSpPr>
          <p:sp>
            <p:nvSpPr>
              <p:cNvPr id="4451" name="Google Shape;4451;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60"/>
          <p:cNvGrpSpPr/>
          <p:nvPr/>
        </p:nvGrpSpPr>
        <p:grpSpPr>
          <a:xfrm>
            <a:off x="2611693" y="986760"/>
            <a:ext cx="1364248" cy="1102133"/>
            <a:chOff x="2623904" y="1198803"/>
            <a:chExt cx="1364248" cy="1102133"/>
          </a:xfrm>
        </p:grpSpPr>
        <p:grpSp>
          <p:nvGrpSpPr>
            <p:cNvPr id="4462" name="Google Shape;4462;p60"/>
            <p:cNvGrpSpPr/>
            <p:nvPr/>
          </p:nvGrpSpPr>
          <p:grpSpPr>
            <a:xfrm>
              <a:off x="2623907" y="1198803"/>
              <a:ext cx="1364245" cy="273000"/>
              <a:chOff x="2623907" y="1198803"/>
              <a:chExt cx="1364245" cy="273000"/>
            </a:xfrm>
          </p:grpSpPr>
          <p:sp>
            <p:nvSpPr>
              <p:cNvPr id="4463" name="Google Shape;4463;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0"/>
            <p:cNvGrpSpPr/>
            <p:nvPr/>
          </p:nvGrpSpPr>
          <p:grpSpPr>
            <a:xfrm>
              <a:off x="2623904" y="1476964"/>
              <a:ext cx="1364245" cy="273000"/>
              <a:chOff x="2623904" y="1476964"/>
              <a:chExt cx="1364245" cy="273000"/>
            </a:xfrm>
          </p:grpSpPr>
          <p:sp>
            <p:nvSpPr>
              <p:cNvPr id="4469" name="Google Shape;4469;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0"/>
            <p:cNvGrpSpPr/>
            <p:nvPr/>
          </p:nvGrpSpPr>
          <p:grpSpPr>
            <a:xfrm>
              <a:off x="2623907" y="1749775"/>
              <a:ext cx="1364245" cy="273000"/>
              <a:chOff x="2623907" y="1749775"/>
              <a:chExt cx="1364245" cy="273000"/>
            </a:xfrm>
          </p:grpSpPr>
          <p:sp>
            <p:nvSpPr>
              <p:cNvPr id="4475" name="Google Shape;4475;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0"/>
            <p:cNvGrpSpPr/>
            <p:nvPr/>
          </p:nvGrpSpPr>
          <p:grpSpPr>
            <a:xfrm>
              <a:off x="2623904" y="2027936"/>
              <a:ext cx="1364245" cy="273000"/>
              <a:chOff x="2623904" y="2027936"/>
              <a:chExt cx="1364245" cy="273000"/>
            </a:xfrm>
          </p:grpSpPr>
          <p:sp>
            <p:nvSpPr>
              <p:cNvPr id="4481" name="Google Shape;4481;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6" name="Google Shape;4486;p60"/>
          <p:cNvGrpSpPr/>
          <p:nvPr/>
        </p:nvGrpSpPr>
        <p:grpSpPr>
          <a:xfrm>
            <a:off x="2601154" y="2445833"/>
            <a:ext cx="1387541" cy="159124"/>
            <a:chOff x="3200660" y="2180272"/>
            <a:chExt cx="2563824" cy="378237"/>
          </a:xfrm>
        </p:grpSpPr>
        <p:sp>
          <p:nvSpPr>
            <p:cNvPr id="4487" name="Google Shape;4487;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0"/>
          <p:cNvGrpSpPr/>
          <p:nvPr/>
        </p:nvGrpSpPr>
        <p:grpSpPr>
          <a:xfrm>
            <a:off x="2597679" y="2723597"/>
            <a:ext cx="1390502" cy="159625"/>
            <a:chOff x="3530150" y="2790075"/>
            <a:chExt cx="1962600" cy="225300"/>
          </a:xfrm>
        </p:grpSpPr>
        <p:sp>
          <p:nvSpPr>
            <p:cNvPr id="4506" name="Google Shape;4506;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0"/>
          <p:cNvGrpSpPr/>
          <p:nvPr/>
        </p:nvGrpSpPr>
        <p:grpSpPr>
          <a:xfrm>
            <a:off x="2597736" y="3001862"/>
            <a:ext cx="1411629" cy="154175"/>
            <a:chOff x="3558802" y="4011244"/>
            <a:chExt cx="1866000" cy="111600"/>
          </a:xfrm>
        </p:grpSpPr>
        <p:sp>
          <p:nvSpPr>
            <p:cNvPr id="4509" name="Google Shape;4509;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0"/>
          <p:cNvGrpSpPr/>
          <p:nvPr/>
        </p:nvGrpSpPr>
        <p:grpSpPr>
          <a:xfrm>
            <a:off x="2598024" y="2207432"/>
            <a:ext cx="1383503" cy="119761"/>
            <a:chOff x="3465975" y="2270258"/>
            <a:chExt cx="1986364" cy="171947"/>
          </a:xfrm>
        </p:grpSpPr>
        <p:sp>
          <p:nvSpPr>
            <p:cNvPr id="4512" name="Google Shape;4512;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0"/>
          <p:cNvGrpSpPr/>
          <p:nvPr/>
        </p:nvGrpSpPr>
        <p:grpSpPr>
          <a:xfrm>
            <a:off x="2609031" y="3571205"/>
            <a:ext cx="1369531" cy="195460"/>
            <a:chOff x="723300" y="4253549"/>
            <a:chExt cx="2276482" cy="324900"/>
          </a:xfrm>
        </p:grpSpPr>
        <p:sp>
          <p:nvSpPr>
            <p:cNvPr id="4521" name="Google Shape;4521;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0"/>
          <p:cNvGrpSpPr/>
          <p:nvPr/>
        </p:nvGrpSpPr>
        <p:grpSpPr>
          <a:xfrm>
            <a:off x="2598592" y="3272446"/>
            <a:ext cx="1389066" cy="180119"/>
            <a:chOff x="705948" y="3788465"/>
            <a:chExt cx="2308953" cy="299400"/>
          </a:xfrm>
        </p:grpSpPr>
        <p:sp>
          <p:nvSpPr>
            <p:cNvPr id="4527" name="Google Shape;4527;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0"/>
          <p:cNvGrpSpPr/>
          <p:nvPr/>
        </p:nvGrpSpPr>
        <p:grpSpPr>
          <a:xfrm>
            <a:off x="4195583" y="1876400"/>
            <a:ext cx="1433821" cy="191501"/>
            <a:chOff x="4273350" y="2088443"/>
            <a:chExt cx="1433821" cy="191501"/>
          </a:xfrm>
        </p:grpSpPr>
        <p:grpSp>
          <p:nvGrpSpPr>
            <p:cNvPr id="4533" name="Google Shape;4533;p60"/>
            <p:cNvGrpSpPr/>
            <p:nvPr/>
          </p:nvGrpSpPr>
          <p:grpSpPr>
            <a:xfrm>
              <a:off x="4273350" y="2088443"/>
              <a:ext cx="1433821" cy="0"/>
              <a:chOff x="5224975" y="2962250"/>
              <a:chExt cx="1544400" cy="0"/>
            </a:xfrm>
          </p:grpSpPr>
          <p:cxnSp>
            <p:nvCxnSpPr>
              <p:cNvPr id="4534" name="Google Shape;4534;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35" name="Google Shape;4535;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36" name="Google Shape;4536;p60"/>
            <p:cNvGrpSpPr/>
            <p:nvPr/>
          </p:nvGrpSpPr>
          <p:grpSpPr>
            <a:xfrm>
              <a:off x="4273350" y="2279944"/>
              <a:ext cx="1433821" cy="0"/>
              <a:chOff x="5224975" y="2962250"/>
              <a:chExt cx="1544400" cy="0"/>
            </a:xfrm>
          </p:grpSpPr>
          <p:cxnSp>
            <p:nvCxnSpPr>
              <p:cNvPr id="4537" name="Google Shape;4537;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38" name="Google Shape;4538;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39" name="Google Shape;4539;p60"/>
          <p:cNvGrpSpPr/>
          <p:nvPr/>
        </p:nvGrpSpPr>
        <p:grpSpPr>
          <a:xfrm>
            <a:off x="2646529" y="3885304"/>
            <a:ext cx="1304609" cy="294074"/>
            <a:chOff x="2658741" y="4097347"/>
            <a:chExt cx="1304609" cy="294074"/>
          </a:xfrm>
        </p:grpSpPr>
        <p:grpSp>
          <p:nvGrpSpPr>
            <p:cNvPr id="4540" name="Google Shape;4540;p60"/>
            <p:cNvGrpSpPr/>
            <p:nvPr/>
          </p:nvGrpSpPr>
          <p:grpSpPr>
            <a:xfrm>
              <a:off x="2658741" y="4097347"/>
              <a:ext cx="118572" cy="294074"/>
              <a:chOff x="3343310" y="4475555"/>
              <a:chExt cx="127717" cy="316753"/>
            </a:xfrm>
          </p:grpSpPr>
          <p:sp>
            <p:nvSpPr>
              <p:cNvPr id="4541" name="Google Shape;454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60"/>
            <p:cNvGrpSpPr/>
            <p:nvPr/>
          </p:nvGrpSpPr>
          <p:grpSpPr>
            <a:xfrm>
              <a:off x="3815519" y="4098388"/>
              <a:ext cx="147831" cy="291991"/>
              <a:chOff x="3527539" y="4476677"/>
              <a:chExt cx="159232" cy="314510"/>
            </a:xfrm>
          </p:grpSpPr>
          <p:sp>
            <p:nvSpPr>
              <p:cNvPr id="4544" name="Google Shape;4544;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0"/>
            <p:cNvGrpSpPr/>
            <p:nvPr/>
          </p:nvGrpSpPr>
          <p:grpSpPr>
            <a:xfrm>
              <a:off x="3511696" y="4098388"/>
              <a:ext cx="147831" cy="291991"/>
              <a:chOff x="3527539" y="4476677"/>
              <a:chExt cx="159232" cy="314510"/>
            </a:xfrm>
          </p:grpSpPr>
          <p:sp>
            <p:nvSpPr>
              <p:cNvPr id="4547" name="Google Shape;4547;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0"/>
            <p:cNvGrpSpPr/>
            <p:nvPr/>
          </p:nvGrpSpPr>
          <p:grpSpPr>
            <a:xfrm>
              <a:off x="3207874" y="4098388"/>
              <a:ext cx="147831" cy="291991"/>
              <a:chOff x="3527539" y="4476677"/>
              <a:chExt cx="159232" cy="314510"/>
            </a:xfrm>
          </p:grpSpPr>
          <p:sp>
            <p:nvSpPr>
              <p:cNvPr id="4550" name="Google Shape;455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0"/>
            <p:cNvGrpSpPr/>
            <p:nvPr/>
          </p:nvGrpSpPr>
          <p:grpSpPr>
            <a:xfrm>
              <a:off x="2933305" y="4097347"/>
              <a:ext cx="118572" cy="294074"/>
              <a:chOff x="3343310" y="4475555"/>
              <a:chExt cx="127717" cy="316753"/>
            </a:xfrm>
          </p:grpSpPr>
          <p:sp>
            <p:nvSpPr>
              <p:cNvPr id="4553" name="Google Shape;4553;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5" name="Google Shape;4555;p60"/>
          <p:cNvGrpSpPr/>
          <p:nvPr/>
        </p:nvGrpSpPr>
        <p:grpSpPr>
          <a:xfrm>
            <a:off x="4197138" y="963998"/>
            <a:ext cx="1430711" cy="751237"/>
            <a:chOff x="5159450" y="1919950"/>
            <a:chExt cx="1541050" cy="862500"/>
          </a:xfrm>
        </p:grpSpPr>
        <p:sp>
          <p:nvSpPr>
            <p:cNvPr id="4556" name="Google Shape;4556;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57" name="Google Shape;4557;p60"/>
            <p:cNvGrpSpPr/>
            <p:nvPr/>
          </p:nvGrpSpPr>
          <p:grpSpPr>
            <a:xfrm>
              <a:off x="5159450" y="1919950"/>
              <a:ext cx="1541050" cy="862500"/>
              <a:chOff x="5159450" y="1919950"/>
              <a:chExt cx="1541050" cy="862500"/>
            </a:xfrm>
          </p:grpSpPr>
          <p:cxnSp>
            <p:nvCxnSpPr>
              <p:cNvPr id="4558" name="Google Shape;4558;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59" name="Google Shape;4559;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60" name="Google Shape;4560;p60"/>
          <p:cNvGrpSpPr/>
          <p:nvPr/>
        </p:nvGrpSpPr>
        <p:grpSpPr>
          <a:xfrm>
            <a:off x="4245275" y="2227768"/>
            <a:ext cx="1334436" cy="967914"/>
            <a:chOff x="4294923" y="2439811"/>
            <a:chExt cx="1334436" cy="967914"/>
          </a:xfrm>
        </p:grpSpPr>
        <p:grpSp>
          <p:nvGrpSpPr>
            <p:cNvPr id="4561" name="Google Shape;4561;p60"/>
            <p:cNvGrpSpPr/>
            <p:nvPr/>
          </p:nvGrpSpPr>
          <p:grpSpPr>
            <a:xfrm>
              <a:off x="4960455" y="2469658"/>
              <a:ext cx="668904" cy="885524"/>
              <a:chOff x="4960455" y="2469658"/>
              <a:chExt cx="668904" cy="885524"/>
            </a:xfrm>
          </p:grpSpPr>
          <p:sp>
            <p:nvSpPr>
              <p:cNvPr id="4562" name="Google Shape;4562;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0"/>
            <p:cNvGrpSpPr/>
            <p:nvPr/>
          </p:nvGrpSpPr>
          <p:grpSpPr>
            <a:xfrm>
              <a:off x="4294923" y="2469658"/>
              <a:ext cx="668951" cy="885524"/>
              <a:chOff x="4294923" y="2469658"/>
              <a:chExt cx="668951" cy="885524"/>
            </a:xfrm>
          </p:grpSpPr>
          <p:sp>
            <p:nvSpPr>
              <p:cNvPr id="4569" name="Google Shape;4569;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5" name="Google Shape;4575;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0"/>
          <p:cNvGrpSpPr/>
          <p:nvPr/>
        </p:nvGrpSpPr>
        <p:grpSpPr>
          <a:xfrm>
            <a:off x="4231478" y="3282213"/>
            <a:ext cx="1430949" cy="897289"/>
            <a:chOff x="4351371" y="3547942"/>
            <a:chExt cx="1345130" cy="843475"/>
          </a:xfrm>
        </p:grpSpPr>
        <p:grpSp>
          <p:nvGrpSpPr>
            <p:cNvPr id="4577" name="Google Shape;4577;p60"/>
            <p:cNvGrpSpPr/>
            <p:nvPr/>
          </p:nvGrpSpPr>
          <p:grpSpPr>
            <a:xfrm>
              <a:off x="4351371" y="4209917"/>
              <a:ext cx="1345130" cy="181500"/>
              <a:chOff x="4351371" y="4209917"/>
              <a:chExt cx="1345130" cy="181500"/>
            </a:xfrm>
          </p:grpSpPr>
          <p:sp>
            <p:nvSpPr>
              <p:cNvPr id="4578" name="Google Shape;4578;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9" name="Google Shape;4579;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80" name="Google Shape;4580;p60"/>
            <p:cNvGrpSpPr/>
            <p:nvPr/>
          </p:nvGrpSpPr>
          <p:grpSpPr>
            <a:xfrm>
              <a:off x="4403010" y="3985221"/>
              <a:ext cx="1109518" cy="181500"/>
              <a:chOff x="4403010" y="3985221"/>
              <a:chExt cx="1109518" cy="181500"/>
            </a:xfrm>
          </p:grpSpPr>
          <p:sp>
            <p:nvSpPr>
              <p:cNvPr id="4581" name="Google Shape;4581;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2" name="Google Shape;4582;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83" name="Google Shape;4583;p60"/>
            <p:cNvGrpSpPr/>
            <p:nvPr/>
          </p:nvGrpSpPr>
          <p:grpSpPr>
            <a:xfrm>
              <a:off x="4618704" y="3766582"/>
              <a:ext cx="807858" cy="181500"/>
              <a:chOff x="4618704" y="3766582"/>
              <a:chExt cx="807858" cy="181500"/>
            </a:xfrm>
          </p:grpSpPr>
          <p:sp>
            <p:nvSpPr>
              <p:cNvPr id="4584" name="Google Shape;4584;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5" name="Google Shape;4585;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86" name="Google Shape;4586;p60"/>
            <p:cNvGrpSpPr/>
            <p:nvPr/>
          </p:nvGrpSpPr>
          <p:grpSpPr>
            <a:xfrm>
              <a:off x="4735238" y="3547942"/>
              <a:ext cx="462839" cy="181500"/>
              <a:chOff x="4735238" y="3547942"/>
              <a:chExt cx="462839" cy="181500"/>
            </a:xfrm>
          </p:grpSpPr>
          <p:sp>
            <p:nvSpPr>
              <p:cNvPr id="4587" name="Google Shape;4587;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89" name="Google Shape;4589;p60"/>
          <p:cNvGrpSpPr/>
          <p:nvPr/>
        </p:nvGrpSpPr>
        <p:grpSpPr>
          <a:xfrm>
            <a:off x="7407836" y="2217537"/>
            <a:ext cx="1020955" cy="928853"/>
            <a:chOff x="926675" y="238125"/>
            <a:chExt cx="5755100" cy="5232975"/>
          </a:xfrm>
        </p:grpSpPr>
        <p:sp>
          <p:nvSpPr>
            <p:cNvPr id="4590" name="Google Shape;4590;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60"/>
          <p:cNvGrpSpPr/>
          <p:nvPr/>
        </p:nvGrpSpPr>
        <p:grpSpPr>
          <a:xfrm>
            <a:off x="715210" y="2616272"/>
            <a:ext cx="1695374" cy="1560837"/>
            <a:chOff x="727421" y="2828315"/>
            <a:chExt cx="1695374" cy="1560837"/>
          </a:xfrm>
        </p:grpSpPr>
        <p:grpSp>
          <p:nvGrpSpPr>
            <p:cNvPr id="4595" name="Google Shape;4595;p60"/>
            <p:cNvGrpSpPr/>
            <p:nvPr/>
          </p:nvGrpSpPr>
          <p:grpSpPr>
            <a:xfrm>
              <a:off x="727421" y="2828315"/>
              <a:ext cx="1695374" cy="1560837"/>
              <a:chOff x="734799" y="2782450"/>
              <a:chExt cx="1571100" cy="1577400"/>
            </a:xfrm>
          </p:grpSpPr>
          <p:cxnSp>
            <p:nvCxnSpPr>
              <p:cNvPr id="4596" name="Google Shape;4596;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97" name="Google Shape;4597;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98" name="Google Shape;4598;p60"/>
            <p:cNvGrpSpPr/>
            <p:nvPr/>
          </p:nvGrpSpPr>
          <p:grpSpPr>
            <a:xfrm>
              <a:off x="819108" y="2882501"/>
              <a:ext cx="1556791" cy="1426186"/>
              <a:chOff x="819108" y="2882501"/>
              <a:chExt cx="1556791" cy="1426186"/>
            </a:xfrm>
          </p:grpSpPr>
          <p:grpSp>
            <p:nvGrpSpPr>
              <p:cNvPr id="4599" name="Google Shape;4599;p60"/>
              <p:cNvGrpSpPr/>
              <p:nvPr/>
            </p:nvGrpSpPr>
            <p:grpSpPr>
              <a:xfrm>
                <a:off x="819108" y="2882501"/>
                <a:ext cx="103104" cy="1426186"/>
                <a:chOff x="4674013" y="3100904"/>
                <a:chExt cx="122758" cy="1698043"/>
              </a:xfrm>
            </p:grpSpPr>
            <p:sp>
              <p:nvSpPr>
                <p:cNvPr id="4600" name="Google Shape;4600;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60"/>
              <p:cNvGrpSpPr/>
              <p:nvPr/>
            </p:nvGrpSpPr>
            <p:grpSpPr>
              <a:xfrm>
                <a:off x="1062475" y="2882501"/>
                <a:ext cx="103104" cy="1426186"/>
                <a:chOff x="4940438" y="3100904"/>
                <a:chExt cx="122758" cy="1698043"/>
              </a:xfrm>
            </p:grpSpPr>
            <p:sp>
              <p:nvSpPr>
                <p:cNvPr id="4608" name="Google Shape;4608;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60"/>
              <p:cNvGrpSpPr/>
              <p:nvPr/>
            </p:nvGrpSpPr>
            <p:grpSpPr>
              <a:xfrm>
                <a:off x="1299324" y="2882501"/>
                <a:ext cx="103104" cy="1426186"/>
                <a:chOff x="5206863" y="3100904"/>
                <a:chExt cx="122758" cy="1698043"/>
              </a:xfrm>
            </p:grpSpPr>
            <p:sp>
              <p:nvSpPr>
                <p:cNvPr id="4616" name="Google Shape;461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60"/>
              <p:cNvGrpSpPr/>
              <p:nvPr/>
            </p:nvGrpSpPr>
            <p:grpSpPr>
              <a:xfrm>
                <a:off x="1786057" y="2882501"/>
                <a:ext cx="103104" cy="1426186"/>
                <a:chOff x="6006138" y="3143629"/>
                <a:chExt cx="122758" cy="1698043"/>
              </a:xfrm>
            </p:grpSpPr>
            <p:sp>
              <p:nvSpPr>
                <p:cNvPr id="4624" name="Google Shape;462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0"/>
              <p:cNvGrpSpPr/>
              <p:nvPr/>
            </p:nvGrpSpPr>
            <p:grpSpPr>
              <a:xfrm>
                <a:off x="2029422" y="2882501"/>
                <a:ext cx="103104" cy="1426186"/>
                <a:chOff x="6805413" y="3100904"/>
                <a:chExt cx="122758" cy="1698043"/>
              </a:xfrm>
            </p:grpSpPr>
            <p:sp>
              <p:nvSpPr>
                <p:cNvPr id="4632" name="Google Shape;4632;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0"/>
              <p:cNvGrpSpPr/>
              <p:nvPr/>
            </p:nvGrpSpPr>
            <p:grpSpPr>
              <a:xfrm>
                <a:off x="2272795" y="2882501"/>
                <a:ext cx="103104" cy="1426186"/>
                <a:chOff x="5206863" y="3100904"/>
                <a:chExt cx="122758" cy="1698043"/>
              </a:xfrm>
            </p:grpSpPr>
            <p:sp>
              <p:nvSpPr>
                <p:cNvPr id="4640" name="Google Shape;4640;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60"/>
              <p:cNvGrpSpPr/>
              <p:nvPr/>
            </p:nvGrpSpPr>
            <p:grpSpPr>
              <a:xfrm>
                <a:off x="1542694" y="2882501"/>
                <a:ext cx="103104" cy="1426186"/>
                <a:chOff x="6006138" y="3143629"/>
                <a:chExt cx="122758" cy="1698043"/>
              </a:xfrm>
            </p:grpSpPr>
            <p:sp>
              <p:nvSpPr>
                <p:cNvPr id="4648" name="Google Shape;4648;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55" name="Google Shape;4655;p60"/>
          <p:cNvGrpSpPr/>
          <p:nvPr/>
        </p:nvGrpSpPr>
        <p:grpSpPr>
          <a:xfrm>
            <a:off x="5671260" y="3305994"/>
            <a:ext cx="2749952" cy="870677"/>
            <a:chOff x="238125" y="1725700"/>
            <a:chExt cx="7139025" cy="2260325"/>
          </a:xfrm>
        </p:grpSpPr>
        <p:sp>
          <p:nvSpPr>
            <p:cNvPr id="4656" name="Google Shape;4656;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0"/>
          <p:cNvGrpSpPr/>
          <p:nvPr/>
        </p:nvGrpSpPr>
        <p:grpSpPr>
          <a:xfrm>
            <a:off x="5941424" y="2247740"/>
            <a:ext cx="1105452" cy="916747"/>
            <a:chOff x="5249100" y="1210600"/>
            <a:chExt cx="3502700" cy="2904775"/>
          </a:xfrm>
        </p:grpSpPr>
        <p:sp>
          <p:nvSpPr>
            <p:cNvPr id="4667" name="Google Shape;4667;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1" name="Google Shape;4671;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72" name="Google Shape;4672;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73" name="Google Shape;4673;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74" name="Google Shape;4674;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75" name="Google Shape;4675;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0"/>
          <p:cNvGrpSpPr/>
          <p:nvPr/>
        </p:nvGrpSpPr>
        <p:grpSpPr>
          <a:xfrm>
            <a:off x="7123972" y="967158"/>
            <a:ext cx="1304650" cy="1124856"/>
            <a:chOff x="7287122" y="1165658"/>
            <a:chExt cx="1219413" cy="1051365"/>
          </a:xfrm>
        </p:grpSpPr>
        <p:grpSp>
          <p:nvGrpSpPr>
            <p:cNvPr id="4677" name="Google Shape;4677;p60"/>
            <p:cNvGrpSpPr/>
            <p:nvPr/>
          </p:nvGrpSpPr>
          <p:grpSpPr>
            <a:xfrm>
              <a:off x="7287122" y="1969723"/>
              <a:ext cx="1219413" cy="247300"/>
              <a:chOff x="7287122" y="1969723"/>
              <a:chExt cx="1219413" cy="247300"/>
            </a:xfrm>
          </p:grpSpPr>
          <p:sp>
            <p:nvSpPr>
              <p:cNvPr id="4678" name="Google Shape;4678;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60"/>
              <p:cNvGrpSpPr/>
              <p:nvPr/>
            </p:nvGrpSpPr>
            <p:grpSpPr>
              <a:xfrm>
                <a:off x="7287122" y="2063892"/>
                <a:ext cx="1151753" cy="73428"/>
                <a:chOff x="7287122" y="2063892"/>
                <a:chExt cx="1151753" cy="73428"/>
              </a:xfrm>
            </p:grpSpPr>
            <p:sp>
              <p:nvSpPr>
                <p:cNvPr id="4680" name="Google Shape;4680;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1" name="Google Shape;4681;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82" name="Google Shape;4682;p60"/>
            <p:cNvGrpSpPr/>
            <p:nvPr/>
          </p:nvGrpSpPr>
          <p:grpSpPr>
            <a:xfrm>
              <a:off x="7287122" y="1712201"/>
              <a:ext cx="1219403" cy="246767"/>
              <a:chOff x="7287122" y="1712201"/>
              <a:chExt cx="1219403" cy="246767"/>
            </a:xfrm>
          </p:grpSpPr>
          <p:sp>
            <p:nvSpPr>
              <p:cNvPr id="4683" name="Google Shape;4683;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4" name="Google Shape;4684;p60"/>
              <p:cNvGrpSpPr/>
              <p:nvPr/>
            </p:nvGrpSpPr>
            <p:grpSpPr>
              <a:xfrm>
                <a:off x="7287122" y="1842861"/>
                <a:ext cx="1005303" cy="73419"/>
                <a:chOff x="7287122" y="1842861"/>
                <a:chExt cx="1005303" cy="73419"/>
              </a:xfrm>
            </p:grpSpPr>
            <p:sp>
              <p:nvSpPr>
                <p:cNvPr id="4685" name="Google Shape;4685;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6" name="Google Shape;4686;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87" name="Google Shape;4687;p60"/>
            <p:cNvGrpSpPr/>
            <p:nvPr/>
          </p:nvGrpSpPr>
          <p:grpSpPr>
            <a:xfrm>
              <a:off x="7287122" y="1447520"/>
              <a:ext cx="1219403" cy="286667"/>
              <a:chOff x="7287122" y="1447520"/>
              <a:chExt cx="1219403" cy="286667"/>
            </a:xfrm>
          </p:grpSpPr>
          <p:sp>
            <p:nvSpPr>
              <p:cNvPr id="4688" name="Google Shape;4688;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60"/>
              <p:cNvGrpSpPr/>
              <p:nvPr/>
            </p:nvGrpSpPr>
            <p:grpSpPr>
              <a:xfrm>
                <a:off x="7287122" y="1581977"/>
                <a:ext cx="852803" cy="73428"/>
                <a:chOff x="7287122" y="1581977"/>
                <a:chExt cx="852803" cy="73428"/>
              </a:xfrm>
            </p:grpSpPr>
            <p:sp>
              <p:nvSpPr>
                <p:cNvPr id="4690" name="Google Shape;4690;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1" name="Google Shape;4691;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92" name="Google Shape;4692;p60"/>
            <p:cNvGrpSpPr/>
            <p:nvPr/>
          </p:nvGrpSpPr>
          <p:grpSpPr>
            <a:xfrm>
              <a:off x="7287122" y="1165658"/>
              <a:ext cx="1219403" cy="344253"/>
              <a:chOff x="7287122" y="1165658"/>
              <a:chExt cx="1219403" cy="344253"/>
            </a:xfrm>
          </p:grpSpPr>
          <p:sp>
            <p:nvSpPr>
              <p:cNvPr id="4693" name="Google Shape;4693;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60"/>
              <p:cNvGrpSpPr/>
              <p:nvPr/>
            </p:nvGrpSpPr>
            <p:grpSpPr>
              <a:xfrm>
                <a:off x="7287122" y="1341025"/>
                <a:ext cx="695703" cy="73419"/>
                <a:chOff x="7287122" y="1341025"/>
                <a:chExt cx="695703" cy="73419"/>
              </a:xfrm>
            </p:grpSpPr>
            <p:sp>
              <p:nvSpPr>
                <p:cNvPr id="4695" name="Google Shape;4695;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6" name="Google Shape;4696;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97" name="Google Shape;4697;p60"/>
          <p:cNvGrpSpPr/>
          <p:nvPr/>
        </p:nvGrpSpPr>
        <p:grpSpPr>
          <a:xfrm>
            <a:off x="5790464" y="973181"/>
            <a:ext cx="1397729" cy="1098540"/>
            <a:chOff x="5900602" y="1193063"/>
            <a:chExt cx="1299851" cy="1021707"/>
          </a:xfrm>
        </p:grpSpPr>
        <p:grpSp>
          <p:nvGrpSpPr>
            <p:cNvPr id="4698" name="Google Shape;4698;p60"/>
            <p:cNvGrpSpPr/>
            <p:nvPr/>
          </p:nvGrpSpPr>
          <p:grpSpPr>
            <a:xfrm>
              <a:off x="6520337" y="1193063"/>
              <a:ext cx="341815" cy="799959"/>
              <a:chOff x="6520337" y="1193063"/>
              <a:chExt cx="341815" cy="799959"/>
            </a:xfrm>
          </p:grpSpPr>
          <p:grpSp>
            <p:nvGrpSpPr>
              <p:cNvPr id="4699" name="Google Shape;4699;p60"/>
              <p:cNvGrpSpPr/>
              <p:nvPr/>
            </p:nvGrpSpPr>
            <p:grpSpPr>
              <a:xfrm>
                <a:off x="6520337" y="1589527"/>
                <a:ext cx="213950" cy="403494"/>
                <a:chOff x="6520337" y="1589527"/>
                <a:chExt cx="213950" cy="403494"/>
              </a:xfrm>
            </p:grpSpPr>
            <p:sp>
              <p:nvSpPr>
                <p:cNvPr id="4700" name="Google Shape;4700;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0"/>
              <p:cNvGrpSpPr/>
              <p:nvPr/>
            </p:nvGrpSpPr>
            <p:grpSpPr>
              <a:xfrm>
                <a:off x="6577204" y="1193063"/>
                <a:ext cx="284947" cy="464512"/>
                <a:chOff x="6577204" y="1193063"/>
                <a:chExt cx="284947" cy="464512"/>
              </a:xfrm>
            </p:grpSpPr>
            <p:sp>
              <p:nvSpPr>
                <p:cNvPr id="4703" name="Google Shape;4703;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4" name="Google Shape;4704;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05" name="Google Shape;4705;p60"/>
            <p:cNvGrpSpPr/>
            <p:nvPr/>
          </p:nvGrpSpPr>
          <p:grpSpPr>
            <a:xfrm>
              <a:off x="6238903" y="1193063"/>
              <a:ext cx="300475" cy="900152"/>
              <a:chOff x="6238903" y="1193063"/>
              <a:chExt cx="300475" cy="900152"/>
            </a:xfrm>
          </p:grpSpPr>
          <p:grpSp>
            <p:nvGrpSpPr>
              <p:cNvPr id="4706" name="Google Shape;4706;p60"/>
              <p:cNvGrpSpPr/>
              <p:nvPr/>
            </p:nvGrpSpPr>
            <p:grpSpPr>
              <a:xfrm>
                <a:off x="6290865" y="1489315"/>
                <a:ext cx="248514" cy="603900"/>
                <a:chOff x="6290865" y="1489315"/>
                <a:chExt cx="248514" cy="603900"/>
              </a:xfrm>
            </p:grpSpPr>
            <p:sp>
              <p:nvSpPr>
                <p:cNvPr id="4707" name="Google Shape;4707;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60"/>
              <p:cNvGrpSpPr/>
              <p:nvPr/>
            </p:nvGrpSpPr>
            <p:grpSpPr>
              <a:xfrm>
                <a:off x="6238903" y="1193063"/>
                <a:ext cx="284947" cy="333087"/>
                <a:chOff x="6238903" y="1193063"/>
                <a:chExt cx="284947" cy="333087"/>
              </a:xfrm>
            </p:grpSpPr>
            <p:sp>
              <p:nvSpPr>
                <p:cNvPr id="4710" name="Google Shape;4710;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1" name="Google Shape;4711;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12" name="Google Shape;4712;p60"/>
            <p:cNvGrpSpPr/>
            <p:nvPr/>
          </p:nvGrpSpPr>
          <p:grpSpPr>
            <a:xfrm>
              <a:off x="5900602" y="1193063"/>
              <a:ext cx="444345" cy="1021707"/>
              <a:chOff x="5900602" y="1193063"/>
              <a:chExt cx="444345" cy="1021707"/>
            </a:xfrm>
          </p:grpSpPr>
          <p:grpSp>
            <p:nvGrpSpPr>
              <p:cNvPr id="4713" name="Google Shape;4713;p60"/>
              <p:cNvGrpSpPr/>
              <p:nvPr/>
            </p:nvGrpSpPr>
            <p:grpSpPr>
              <a:xfrm>
                <a:off x="6046501" y="1367785"/>
                <a:ext cx="298446" cy="846986"/>
                <a:chOff x="6046501" y="1367785"/>
                <a:chExt cx="298446" cy="846986"/>
              </a:xfrm>
            </p:grpSpPr>
            <p:sp>
              <p:nvSpPr>
                <p:cNvPr id="4714" name="Google Shape;4714;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60"/>
              <p:cNvGrpSpPr/>
              <p:nvPr/>
            </p:nvGrpSpPr>
            <p:grpSpPr>
              <a:xfrm>
                <a:off x="5900602" y="1193063"/>
                <a:ext cx="284947" cy="182312"/>
                <a:chOff x="5900602" y="1193063"/>
                <a:chExt cx="284947" cy="182312"/>
              </a:xfrm>
            </p:grpSpPr>
            <p:sp>
              <p:nvSpPr>
                <p:cNvPr id="4717" name="Google Shape;4717;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8" name="Google Shape;4718;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19" name="Google Shape;4719;p60"/>
            <p:cNvGrpSpPr/>
            <p:nvPr/>
          </p:nvGrpSpPr>
          <p:grpSpPr>
            <a:xfrm>
              <a:off x="6738300" y="1193063"/>
              <a:ext cx="462153" cy="707634"/>
              <a:chOff x="6738300" y="1193063"/>
              <a:chExt cx="462153" cy="707634"/>
            </a:xfrm>
          </p:grpSpPr>
          <p:grpSp>
            <p:nvGrpSpPr>
              <p:cNvPr id="4720" name="Google Shape;4720;p60"/>
              <p:cNvGrpSpPr/>
              <p:nvPr/>
            </p:nvGrpSpPr>
            <p:grpSpPr>
              <a:xfrm>
                <a:off x="6915505" y="1193063"/>
                <a:ext cx="284947" cy="597387"/>
                <a:chOff x="6915505" y="1193063"/>
                <a:chExt cx="284947" cy="597387"/>
              </a:xfrm>
            </p:grpSpPr>
            <p:sp>
              <p:nvSpPr>
                <p:cNvPr id="4721" name="Google Shape;4721;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2" name="Google Shape;4722;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23" name="Google Shape;4723;p60"/>
              <p:cNvGrpSpPr/>
              <p:nvPr/>
            </p:nvGrpSpPr>
            <p:grpSpPr>
              <a:xfrm>
                <a:off x="6738300" y="1684725"/>
                <a:ext cx="230066" cy="215971"/>
                <a:chOff x="6738300" y="1684725"/>
                <a:chExt cx="230066" cy="215971"/>
              </a:xfrm>
            </p:grpSpPr>
            <p:sp>
              <p:nvSpPr>
                <p:cNvPr id="4724" name="Google Shape;4724;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29" name="Shape 4729"/>
        <p:cNvGrpSpPr/>
        <p:nvPr/>
      </p:nvGrpSpPr>
      <p:grpSpPr>
        <a:xfrm>
          <a:off x="0" y="0"/>
          <a:ext cx="0" cy="0"/>
          <a:chOff x="0" y="0"/>
          <a:chExt cx="0" cy="0"/>
        </a:xfrm>
      </p:grpSpPr>
      <p:grpSp>
        <p:nvGrpSpPr>
          <p:cNvPr id="4730" name="Google Shape;4730;p61"/>
          <p:cNvGrpSpPr/>
          <p:nvPr/>
        </p:nvGrpSpPr>
        <p:grpSpPr>
          <a:xfrm>
            <a:off x="821785" y="2307635"/>
            <a:ext cx="339235" cy="298186"/>
            <a:chOff x="898875" y="244725"/>
            <a:chExt cx="481800" cy="423500"/>
          </a:xfrm>
        </p:grpSpPr>
        <p:sp>
          <p:nvSpPr>
            <p:cNvPr id="4731" name="Google Shape;4731;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7" name="Google Shape;4737;p61"/>
          <p:cNvGrpSpPr/>
          <p:nvPr/>
        </p:nvGrpSpPr>
        <p:grpSpPr>
          <a:xfrm>
            <a:off x="1260167" y="2287103"/>
            <a:ext cx="298169" cy="339253"/>
            <a:chOff x="1529350" y="258825"/>
            <a:chExt cx="423475" cy="481825"/>
          </a:xfrm>
        </p:grpSpPr>
        <p:sp>
          <p:nvSpPr>
            <p:cNvPr id="4738" name="Google Shape;4738;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61"/>
          <p:cNvGrpSpPr/>
          <p:nvPr/>
        </p:nvGrpSpPr>
        <p:grpSpPr>
          <a:xfrm>
            <a:off x="2102437" y="2287102"/>
            <a:ext cx="298169" cy="339253"/>
            <a:chOff x="2707500" y="249400"/>
            <a:chExt cx="423475" cy="481825"/>
          </a:xfrm>
        </p:grpSpPr>
        <p:sp>
          <p:nvSpPr>
            <p:cNvPr id="4741" name="Google Shape;4741;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3" name="Google Shape;4743;p61"/>
          <p:cNvGrpSpPr/>
          <p:nvPr/>
        </p:nvGrpSpPr>
        <p:grpSpPr>
          <a:xfrm>
            <a:off x="2516052" y="2287428"/>
            <a:ext cx="305386" cy="338602"/>
            <a:chOff x="3300325" y="249875"/>
            <a:chExt cx="433725" cy="480900"/>
          </a:xfrm>
        </p:grpSpPr>
        <p:sp>
          <p:nvSpPr>
            <p:cNvPr id="4744" name="Google Shape;4744;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0" name="Google Shape;4750;p61"/>
          <p:cNvGrpSpPr/>
          <p:nvPr/>
        </p:nvGrpSpPr>
        <p:grpSpPr>
          <a:xfrm>
            <a:off x="1653142" y="2367273"/>
            <a:ext cx="340890" cy="178912"/>
            <a:chOff x="2084325" y="363300"/>
            <a:chExt cx="484150" cy="254100"/>
          </a:xfrm>
        </p:grpSpPr>
        <p:sp>
          <p:nvSpPr>
            <p:cNvPr id="4751" name="Google Shape;4751;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3" name="Google Shape;4753;p61"/>
          <p:cNvGrpSpPr/>
          <p:nvPr/>
        </p:nvGrpSpPr>
        <p:grpSpPr>
          <a:xfrm>
            <a:off x="2905137" y="2287349"/>
            <a:ext cx="352349" cy="338760"/>
            <a:chOff x="3854700" y="249750"/>
            <a:chExt cx="500425" cy="481125"/>
          </a:xfrm>
        </p:grpSpPr>
        <p:sp>
          <p:nvSpPr>
            <p:cNvPr id="4754" name="Google Shape;4754;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2" name="Google Shape;4762;p61"/>
          <p:cNvGrpSpPr/>
          <p:nvPr/>
        </p:nvGrpSpPr>
        <p:grpSpPr>
          <a:xfrm>
            <a:off x="3323126" y="2287349"/>
            <a:ext cx="352349" cy="338760"/>
            <a:chOff x="4447550" y="249750"/>
            <a:chExt cx="500425" cy="481125"/>
          </a:xfrm>
        </p:grpSpPr>
        <p:sp>
          <p:nvSpPr>
            <p:cNvPr id="4763" name="Google Shape;4763;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61"/>
          <p:cNvGrpSpPr/>
          <p:nvPr/>
        </p:nvGrpSpPr>
        <p:grpSpPr>
          <a:xfrm>
            <a:off x="3752328" y="2287102"/>
            <a:ext cx="339253" cy="339253"/>
            <a:chOff x="5049725" y="249400"/>
            <a:chExt cx="481825" cy="481825"/>
          </a:xfrm>
        </p:grpSpPr>
        <p:sp>
          <p:nvSpPr>
            <p:cNvPr id="4766" name="Google Shape;4766;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8" name="Google Shape;4768;p61"/>
          <p:cNvGrpSpPr/>
          <p:nvPr/>
        </p:nvGrpSpPr>
        <p:grpSpPr>
          <a:xfrm>
            <a:off x="4166269" y="2287102"/>
            <a:ext cx="339253" cy="339253"/>
            <a:chOff x="5660400" y="238125"/>
            <a:chExt cx="481825" cy="481825"/>
          </a:xfrm>
        </p:grpSpPr>
        <p:sp>
          <p:nvSpPr>
            <p:cNvPr id="4769" name="Google Shape;4769;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61"/>
          <p:cNvGrpSpPr/>
          <p:nvPr/>
        </p:nvGrpSpPr>
        <p:grpSpPr>
          <a:xfrm>
            <a:off x="4582955" y="2287102"/>
            <a:ext cx="339253" cy="339253"/>
            <a:chOff x="6235400" y="249400"/>
            <a:chExt cx="481825" cy="481825"/>
          </a:xfrm>
        </p:grpSpPr>
        <p:sp>
          <p:nvSpPr>
            <p:cNvPr id="4772" name="Google Shape;4772;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61"/>
          <p:cNvGrpSpPr/>
          <p:nvPr/>
        </p:nvGrpSpPr>
        <p:grpSpPr>
          <a:xfrm>
            <a:off x="821301" y="2731810"/>
            <a:ext cx="340204" cy="298116"/>
            <a:chOff x="899850" y="871450"/>
            <a:chExt cx="483175" cy="423400"/>
          </a:xfrm>
        </p:grpSpPr>
        <p:sp>
          <p:nvSpPr>
            <p:cNvPr id="4778" name="Google Shape;4778;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2" name="Google Shape;4782;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3" name="Google Shape;4783;p61"/>
          <p:cNvGrpSpPr/>
          <p:nvPr/>
        </p:nvGrpSpPr>
        <p:grpSpPr>
          <a:xfrm>
            <a:off x="1653301" y="2711232"/>
            <a:ext cx="340573" cy="339271"/>
            <a:chOff x="2085450" y="842250"/>
            <a:chExt cx="483700" cy="481850"/>
          </a:xfrm>
        </p:grpSpPr>
        <p:sp>
          <p:nvSpPr>
            <p:cNvPr id="4784" name="Google Shape;4784;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61"/>
          <p:cNvGrpSpPr/>
          <p:nvPr/>
        </p:nvGrpSpPr>
        <p:grpSpPr>
          <a:xfrm>
            <a:off x="2081868" y="2711241"/>
            <a:ext cx="339306" cy="339253"/>
            <a:chOff x="2685825" y="840375"/>
            <a:chExt cx="481900" cy="481825"/>
          </a:xfrm>
        </p:grpSpPr>
        <p:sp>
          <p:nvSpPr>
            <p:cNvPr id="4788" name="Google Shape;4788;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0" name="Google Shape;4790;p61"/>
          <p:cNvGrpSpPr/>
          <p:nvPr/>
        </p:nvGrpSpPr>
        <p:grpSpPr>
          <a:xfrm>
            <a:off x="2493529" y="2710924"/>
            <a:ext cx="350431" cy="339887"/>
            <a:chOff x="3270675" y="841800"/>
            <a:chExt cx="497700" cy="482725"/>
          </a:xfrm>
        </p:grpSpPr>
        <p:sp>
          <p:nvSpPr>
            <p:cNvPr id="4791" name="Google Shape;4791;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4" name="Google Shape;4794;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5" name="Google Shape;4795;p61"/>
          <p:cNvGrpSpPr/>
          <p:nvPr/>
        </p:nvGrpSpPr>
        <p:grpSpPr>
          <a:xfrm>
            <a:off x="3329675" y="2731783"/>
            <a:ext cx="339253" cy="298169"/>
            <a:chOff x="4467200" y="877100"/>
            <a:chExt cx="481825" cy="423475"/>
          </a:xfrm>
        </p:grpSpPr>
        <p:sp>
          <p:nvSpPr>
            <p:cNvPr id="4796" name="Google Shape;4796;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0" name="Google Shape;4800;p61"/>
          <p:cNvGrpSpPr/>
          <p:nvPr/>
        </p:nvGrpSpPr>
        <p:grpSpPr>
          <a:xfrm>
            <a:off x="3744565" y="2711232"/>
            <a:ext cx="354778" cy="339271"/>
            <a:chOff x="5045500" y="842250"/>
            <a:chExt cx="503875" cy="481850"/>
          </a:xfrm>
        </p:grpSpPr>
        <p:sp>
          <p:nvSpPr>
            <p:cNvPr id="4801" name="Google Shape;4801;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3" name="Google Shape;4803;p61"/>
          <p:cNvGrpSpPr/>
          <p:nvPr/>
        </p:nvGrpSpPr>
        <p:grpSpPr>
          <a:xfrm>
            <a:off x="4167413" y="2737451"/>
            <a:ext cx="336965" cy="286833"/>
            <a:chOff x="5645200" y="879425"/>
            <a:chExt cx="478575" cy="407375"/>
          </a:xfrm>
        </p:grpSpPr>
        <p:sp>
          <p:nvSpPr>
            <p:cNvPr id="4804" name="Google Shape;480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0" name="Google Shape;4810;p61"/>
          <p:cNvGrpSpPr/>
          <p:nvPr/>
        </p:nvGrpSpPr>
        <p:grpSpPr>
          <a:xfrm>
            <a:off x="4603488" y="2711241"/>
            <a:ext cx="298186" cy="339253"/>
            <a:chOff x="6264525" y="842250"/>
            <a:chExt cx="423500" cy="481825"/>
          </a:xfrm>
        </p:grpSpPr>
        <p:sp>
          <p:nvSpPr>
            <p:cNvPr id="4811" name="Google Shape;481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61"/>
          <p:cNvGrpSpPr/>
          <p:nvPr/>
        </p:nvGrpSpPr>
        <p:grpSpPr>
          <a:xfrm>
            <a:off x="821776" y="3125895"/>
            <a:ext cx="339253" cy="339253"/>
            <a:chOff x="900750" y="1436075"/>
            <a:chExt cx="481825" cy="481825"/>
          </a:xfrm>
        </p:grpSpPr>
        <p:sp>
          <p:nvSpPr>
            <p:cNvPr id="4819" name="Google Shape;481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3" name="Google Shape;4823;p61"/>
          <p:cNvGrpSpPr/>
          <p:nvPr/>
        </p:nvGrpSpPr>
        <p:grpSpPr>
          <a:xfrm>
            <a:off x="1239624" y="3186183"/>
            <a:ext cx="339253" cy="218676"/>
            <a:chOff x="1492675" y="1520750"/>
            <a:chExt cx="481825" cy="310575"/>
          </a:xfrm>
        </p:grpSpPr>
        <p:sp>
          <p:nvSpPr>
            <p:cNvPr id="4824" name="Google Shape;482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6" name="Google Shape;4826;p61"/>
          <p:cNvGrpSpPr/>
          <p:nvPr/>
        </p:nvGrpSpPr>
        <p:grpSpPr>
          <a:xfrm>
            <a:off x="1647421" y="3125877"/>
            <a:ext cx="352332" cy="339288"/>
            <a:chOff x="2071000" y="1435025"/>
            <a:chExt cx="500400" cy="481875"/>
          </a:xfrm>
        </p:grpSpPr>
        <p:sp>
          <p:nvSpPr>
            <p:cNvPr id="4827" name="Google Shape;482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0" name="Google Shape;4830;p61"/>
          <p:cNvGrpSpPr/>
          <p:nvPr/>
        </p:nvGrpSpPr>
        <p:grpSpPr>
          <a:xfrm>
            <a:off x="2075584" y="3146709"/>
            <a:ext cx="351874" cy="297623"/>
            <a:chOff x="2678350" y="1464650"/>
            <a:chExt cx="499750" cy="422700"/>
          </a:xfrm>
        </p:grpSpPr>
        <p:sp>
          <p:nvSpPr>
            <p:cNvPr id="4831" name="Google Shape;4831;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61"/>
          <p:cNvGrpSpPr/>
          <p:nvPr/>
        </p:nvGrpSpPr>
        <p:grpSpPr>
          <a:xfrm>
            <a:off x="2499118" y="3125895"/>
            <a:ext cx="339253" cy="339253"/>
            <a:chOff x="3271200" y="1435075"/>
            <a:chExt cx="481825" cy="481825"/>
          </a:xfrm>
        </p:grpSpPr>
        <p:sp>
          <p:nvSpPr>
            <p:cNvPr id="4835" name="Google Shape;4835;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61"/>
          <p:cNvGrpSpPr/>
          <p:nvPr/>
        </p:nvGrpSpPr>
        <p:grpSpPr>
          <a:xfrm>
            <a:off x="2909591" y="3125877"/>
            <a:ext cx="343442" cy="339288"/>
            <a:chOff x="3858100" y="1435075"/>
            <a:chExt cx="487775" cy="481875"/>
          </a:xfrm>
        </p:grpSpPr>
        <p:sp>
          <p:nvSpPr>
            <p:cNvPr id="4838" name="Google Shape;4838;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61"/>
          <p:cNvGrpSpPr/>
          <p:nvPr/>
        </p:nvGrpSpPr>
        <p:grpSpPr>
          <a:xfrm>
            <a:off x="3329674" y="3125895"/>
            <a:ext cx="339253" cy="339253"/>
            <a:chOff x="4456875" y="1435075"/>
            <a:chExt cx="481825" cy="481825"/>
          </a:xfrm>
        </p:grpSpPr>
        <p:sp>
          <p:nvSpPr>
            <p:cNvPr id="4844" name="Google Shape;4844;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1"/>
          <p:cNvGrpSpPr/>
          <p:nvPr/>
        </p:nvGrpSpPr>
        <p:grpSpPr>
          <a:xfrm>
            <a:off x="3750665" y="3125886"/>
            <a:ext cx="342580" cy="339271"/>
            <a:chOff x="5049725" y="1435050"/>
            <a:chExt cx="486550" cy="481850"/>
          </a:xfrm>
        </p:grpSpPr>
        <p:sp>
          <p:nvSpPr>
            <p:cNvPr id="4864" name="Google Shape;4864;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61"/>
          <p:cNvGrpSpPr/>
          <p:nvPr/>
        </p:nvGrpSpPr>
        <p:grpSpPr>
          <a:xfrm>
            <a:off x="4166216" y="3125895"/>
            <a:ext cx="339359" cy="339253"/>
            <a:chOff x="5642475" y="1435075"/>
            <a:chExt cx="481975" cy="481825"/>
          </a:xfrm>
        </p:grpSpPr>
        <p:sp>
          <p:nvSpPr>
            <p:cNvPr id="4869" name="Google Shape;4869;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61"/>
          <p:cNvGrpSpPr/>
          <p:nvPr/>
        </p:nvGrpSpPr>
        <p:grpSpPr>
          <a:xfrm>
            <a:off x="4580702" y="3125886"/>
            <a:ext cx="343759" cy="339271"/>
            <a:chOff x="6232000" y="1435050"/>
            <a:chExt cx="488225" cy="481850"/>
          </a:xfrm>
        </p:grpSpPr>
        <p:sp>
          <p:nvSpPr>
            <p:cNvPr id="4873" name="Google Shape;4873;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8" name="Google Shape;4878;p61"/>
          <p:cNvGrpSpPr/>
          <p:nvPr/>
        </p:nvGrpSpPr>
        <p:grpSpPr>
          <a:xfrm>
            <a:off x="841438" y="3539545"/>
            <a:ext cx="299929" cy="337792"/>
            <a:chOff x="924450" y="2028975"/>
            <a:chExt cx="425975" cy="479750"/>
          </a:xfrm>
        </p:grpSpPr>
        <p:sp>
          <p:nvSpPr>
            <p:cNvPr id="4879" name="Google Shape;4879;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2" name="Google Shape;4882;p61"/>
          <p:cNvGrpSpPr/>
          <p:nvPr/>
        </p:nvGrpSpPr>
        <p:grpSpPr>
          <a:xfrm>
            <a:off x="1653934" y="3559347"/>
            <a:ext cx="339306" cy="298186"/>
            <a:chOff x="2085450" y="2057100"/>
            <a:chExt cx="481900" cy="423500"/>
          </a:xfrm>
        </p:grpSpPr>
        <p:sp>
          <p:nvSpPr>
            <p:cNvPr id="4883" name="Google Shape;4883;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61"/>
          <p:cNvGrpSpPr/>
          <p:nvPr/>
        </p:nvGrpSpPr>
        <p:grpSpPr>
          <a:xfrm>
            <a:off x="2081868" y="3582592"/>
            <a:ext cx="339306" cy="251698"/>
            <a:chOff x="2678275" y="2090100"/>
            <a:chExt cx="481900" cy="357475"/>
          </a:xfrm>
        </p:grpSpPr>
        <p:sp>
          <p:nvSpPr>
            <p:cNvPr id="4887" name="Google Shape;4887;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2" name="Google Shape;4892;p61"/>
          <p:cNvGrpSpPr/>
          <p:nvPr/>
        </p:nvGrpSpPr>
        <p:grpSpPr>
          <a:xfrm>
            <a:off x="2559072" y="3594790"/>
            <a:ext cx="219345" cy="227301"/>
            <a:chOff x="3357325" y="2093500"/>
            <a:chExt cx="311525" cy="322825"/>
          </a:xfrm>
        </p:grpSpPr>
        <p:sp>
          <p:nvSpPr>
            <p:cNvPr id="4893" name="Google Shape;4893;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6" name="Google Shape;4896;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7" name="Google Shape;4897;p61"/>
          <p:cNvGrpSpPr/>
          <p:nvPr/>
        </p:nvGrpSpPr>
        <p:grpSpPr>
          <a:xfrm>
            <a:off x="3353262" y="3538814"/>
            <a:ext cx="292078" cy="339253"/>
            <a:chOff x="4492800" y="2027925"/>
            <a:chExt cx="414825" cy="481825"/>
          </a:xfrm>
        </p:grpSpPr>
        <p:sp>
          <p:nvSpPr>
            <p:cNvPr id="4898" name="Google Shape;4898;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61"/>
          <p:cNvGrpSpPr/>
          <p:nvPr/>
        </p:nvGrpSpPr>
        <p:grpSpPr>
          <a:xfrm>
            <a:off x="3752354" y="3538805"/>
            <a:ext cx="339200" cy="339271"/>
            <a:chOff x="5049725" y="2027900"/>
            <a:chExt cx="481750" cy="481850"/>
          </a:xfrm>
        </p:grpSpPr>
        <p:sp>
          <p:nvSpPr>
            <p:cNvPr id="4901" name="Google Shape;4901;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9" name="Google Shape;4909;p61"/>
          <p:cNvGrpSpPr/>
          <p:nvPr/>
        </p:nvGrpSpPr>
        <p:grpSpPr>
          <a:xfrm>
            <a:off x="4225950" y="3538893"/>
            <a:ext cx="219890" cy="339095"/>
            <a:chOff x="5726350" y="2028150"/>
            <a:chExt cx="312300" cy="481600"/>
          </a:xfrm>
        </p:grpSpPr>
        <p:sp>
          <p:nvSpPr>
            <p:cNvPr id="4910" name="Google Shape;4910;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61"/>
          <p:cNvGrpSpPr/>
          <p:nvPr/>
        </p:nvGrpSpPr>
        <p:grpSpPr>
          <a:xfrm>
            <a:off x="4586141" y="3542000"/>
            <a:ext cx="332881" cy="332881"/>
            <a:chOff x="6239925" y="2032450"/>
            <a:chExt cx="472775" cy="472775"/>
          </a:xfrm>
        </p:grpSpPr>
        <p:sp>
          <p:nvSpPr>
            <p:cNvPr id="4914" name="Google Shape;4914;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61"/>
          <p:cNvGrpSpPr/>
          <p:nvPr/>
        </p:nvGrpSpPr>
        <p:grpSpPr>
          <a:xfrm>
            <a:off x="5035233" y="2364092"/>
            <a:ext cx="334641" cy="185425"/>
            <a:chOff x="903075" y="2730000"/>
            <a:chExt cx="475275" cy="263350"/>
          </a:xfrm>
        </p:grpSpPr>
        <p:sp>
          <p:nvSpPr>
            <p:cNvPr id="4917" name="Google Shape;4917;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0" name="Google Shape;4920;p61"/>
          <p:cNvGrpSpPr/>
          <p:nvPr/>
        </p:nvGrpSpPr>
        <p:grpSpPr>
          <a:xfrm>
            <a:off x="1239624" y="3538814"/>
            <a:ext cx="339253" cy="339253"/>
            <a:chOff x="1492675" y="2027925"/>
            <a:chExt cx="481825" cy="481825"/>
          </a:xfrm>
        </p:grpSpPr>
        <p:sp>
          <p:nvSpPr>
            <p:cNvPr id="4921" name="Google Shape;4921;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6" name="Google Shape;4926;p61"/>
          <p:cNvGrpSpPr/>
          <p:nvPr/>
        </p:nvGrpSpPr>
        <p:grpSpPr>
          <a:xfrm>
            <a:off x="5466000" y="2287178"/>
            <a:ext cx="339253" cy="339253"/>
            <a:chOff x="1492675" y="2620775"/>
            <a:chExt cx="481825" cy="481825"/>
          </a:xfrm>
        </p:grpSpPr>
        <p:sp>
          <p:nvSpPr>
            <p:cNvPr id="4927" name="Google Shape;4927;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29" name="Google Shape;4929;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0" name="Google Shape;4930;p61"/>
          <p:cNvGrpSpPr/>
          <p:nvPr/>
        </p:nvGrpSpPr>
        <p:grpSpPr>
          <a:xfrm>
            <a:off x="6289754" y="2303161"/>
            <a:ext cx="333585" cy="307287"/>
            <a:chOff x="2682350" y="2643425"/>
            <a:chExt cx="473775" cy="436425"/>
          </a:xfrm>
        </p:grpSpPr>
        <p:sp>
          <p:nvSpPr>
            <p:cNvPr id="4931" name="Google Shape;4931;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1"/>
          <p:cNvGrpSpPr/>
          <p:nvPr/>
        </p:nvGrpSpPr>
        <p:grpSpPr>
          <a:xfrm>
            <a:off x="6755243" y="2287178"/>
            <a:ext cx="238531" cy="339253"/>
            <a:chOff x="3342725" y="2620775"/>
            <a:chExt cx="338775" cy="481825"/>
          </a:xfrm>
        </p:grpSpPr>
        <p:sp>
          <p:nvSpPr>
            <p:cNvPr id="4939" name="Google Shape;4939;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2" name="Google Shape;4942;p61"/>
          <p:cNvGrpSpPr/>
          <p:nvPr/>
        </p:nvGrpSpPr>
        <p:grpSpPr>
          <a:xfrm>
            <a:off x="7148994" y="2287178"/>
            <a:ext cx="278296" cy="339253"/>
            <a:chOff x="3907325" y="2620775"/>
            <a:chExt cx="395250" cy="481825"/>
          </a:xfrm>
        </p:grpSpPr>
        <p:sp>
          <p:nvSpPr>
            <p:cNvPr id="4943" name="Google Shape;4943;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61"/>
          <p:cNvGrpSpPr/>
          <p:nvPr/>
        </p:nvGrpSpPr>
        <p:grpSpPr>
          <a:xfrm>
            <a:off x="7542181" y="2297783"/>
            <a:ext cx="339253" cy="318042"/>
            <a:chOff x="4456875" y="2635825"/>
            <a:chExt cx="481825" cy="451700"/>
          </a:xfrm>
        </p:grpSpPr>
        <p:sp>
          <p:nvSpPr>
            <p:cNvPr id="4948" name="Google Shape;4948;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61"/>
          <p:cNvGrpSpPr/>
          <p:nvPr/>
        </p:nvGrpSpPr>
        <p:grpSpPr>
          <a:xfrm>
            <a:off x="7967105" y="2297783"/>
            <a:ext cx="339253" cy="318042"/>
            <a:chOff x="5049725" y="2635825"/>
            <a:chExt cx="481825" cy="451700"/>
          </a:xfrm>
        </p:grpSpPr>
        <p:sp>
          <p:nvSpPr>
            <p:cNvPr id="4955" name="Google Shape;4955;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61"/>
          <p:cNvGrpSpPr/>
          <p:nvPr/>
        </p:nvGrpSpPr>
        <p:grpSpPr>
          <a:xfrm>
            <a:off x="2211475" y="3952243"/>
            <a:ext cx="338566" cy="338373"/>
            <a:chOff x="5643000" y="2621375"/>
            <a:chExt cx="480850" cy="480575"/>
          </a:xfrm>
        </p:grpSpPr>
        <p:sp>
          <p:nvSpPr>
            <p:cNvPr id="4959" name="Google Shape;4959;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6" name="Google Shape;4966;p61"/>
          <p:cNvGrpSpPr/>
          <p:nvPr/>
        </p:nvGrpSpPr>
        <p:grpSpPr>
          <a:xfrm>
            <a:off x="4032695" y="3951803"/>
            <a:ext cx="339359" cy="339253"/>
            <a:chOff x="6235250" y="2620775"/>
            <a:chExt cx="481975" cy="481825"/>
          </a:xfrm>
        </p:grpSpPr>
        <p:sp>
          <p:nvSpPr>
            <p:cNvPr id="4967" name="Google Shape;4967;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2" name="Google Shape;4972;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73" name="Google Shape;4973;p61"/>
          <p:cNvGrpSpPr/>
          <p:nvPr/>
        </p:nvGrpSpPr>
        <p:grpSpPr>
          <a:xfrm>
            <a:off x="5465078" y="2711317"/>
            <a:ext cx="341101" cy="339253"/>
            <a:chOff x="1535000" y="3223325"/>
            <a:chExt cx="484450" cy="481825"/>
          </a:xfrm>
        </p:grpSpPr>
        <p:sp>
          <p:nvSpPr>
            <p:cNvPr id="4974" name="Google Shape;4974;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1"/>
          <p:cNvGrpSpPr/>
          <p:nvPr/>
        </p:nvGrpSpPr>
        <p:grpSpPr>
          <a:xfrm>
            <a:off x="5872645" y="2746618"/>
            <a:ext cx="339253" cy="268649"/>
            <a:chOff x="2085525" y="3263750"/>
            <a:chExt cx="481825" cy="381550"/>
          </a:xfrm>
        </p:grpSpPr>
        <p:sp>
          <p:nvSpPr>
            <p:cNvPr id="4978" name="Google Shape;4978;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0" name="Google Shape;4980;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81" name="Google Shape;4981;p61"/>
          <p:cNvGrpSpPr/>
          <p:nvPr/>
        </p:nvGrpSpPr>
        <p:grpSpPr>
          <a:xfrm>
            <a:off x="6704407" y="2711308"/>
            <a:ext cx="340204" cy="339271"/>
            <a:chOff x="3270450" y="3213625"/>
            <a:chExt cx="483175" cy="481850"/>
          </a:xfrm>
        </p:grpSpPr>
        <p:sp>
          <p:nvSpPr>
            <p:cNvPr id="4982" name="Google Shape;4982;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61"/>
          <p:cNvGrpSpPr/>
          <p:nvPr/>
        </p:nvGrpSpPr>
        <p:grpSpPr>
          <a:xfrm>
            <a:off x="7203676" y="2711317"/>
            <a:ext cx="168931" cy="339253"/>
            <a:chOff x="3984950" y="3213600"/>
            <a:chExt cx="239925" cy="481825"/>
          </a:xfrm>
        </p:grpSpPr>
        <p:sp>
          <p:nvSpPr>
            <p:cNvPr id="4985" name="Google Shape;4985;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7" name="Google Shape;4987;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89" name="Google Shape;4989;p61"/>
          <p:cNvGrpSpPr/>
          <p:nvPr/>
        </p:nvGrpSpPr>
        <p:grpSpPr>
          <a:xfrm>
            <a:off x="1736111" y="3981487"/>
            <a:ext cx="355218" cy="279880"/>
            <a:chOff x="5629975" y="3255775"/>
            <a:chExt cx="504500" cy="397500"/>
          </a:xfrm>
        </p:grpSpPr>
        <p:sp>
          <p:nvSpPr>
            <p:cNvPr id="4990" name="Google Shape;4990;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5" name="Google Shape;4995;p61"/>
          <p:cNvGrpSpPr/>
          <p:nvPr/>
        </p:nvGrpSpPr>
        <p:grpSpPr>
          <a:xfrm>
            <a:off x="3572294" y="3981593"/>
            <a:ext cx="340256" cy="279669"/>
            <a:chOff x="6234950" y="3255925"/>
            <a:chExt cx="483250" cy="397200"/>
          </a:xfrm>
        </p:grpSpPr>
        <p:sp>
          <p:nvSpPr>
            <p:cNvPr id="4996" name="Google Shape;4996;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2" name="Google Shape;5002;p61"/>
          <p:cNvGrpSpPr/>
          <p:nvPr/>
        </p:nvGrpSpPr>
        <p:grpSpPr>
          <a:xfrm>
            <a:off x="5043532" y="3125970"/>
            <a:ext cx="318042" cy="339253"/>
            <a:chOff x="914900" y="3806450"/>
            <a:chExt cx="451700" cy="481825"/>
          </a:xfrm>
        </p:grpSpPr>
        <p:sp>
          <p:nvSpPr>
            <p:cNvPr id="5003" name="Google Shape;5003;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61"/>
          <p:cNvGrpSpPr/>
          <p:nvPr/>
        </p:nvGrpSpPr>
        <p:grpSpPr>
          <a:xfrm>
            <a:off x="5462454" y="3125785"/>
            <a:ext cx="346347" cy="339623"/>
            <a:chOff x="1490050" y="3805975"/>
            <a:chExt cx="491900" cy="482350"/>
          </a:xfrm>
        </p:grpSpPr>
        <p:sp>
          <p:nvSpPr>
            <p:cNvPr id="5009" name="Google Shape;5009;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3" name="Google Shape;5013;p61"/>
          <p:cNvGrpSpPr/>
          <p:nvPr/>
        </p:nvGrpSpPr>
        <p:grpSpPr>
          <a:xfrm>
            <a:off x="5886322" y="3125970"/>
            <a:ext cx="311899" cy="339253"/>
            <a:chOff x="2104275" y="3806450"/>
            <a:chExt cx="442975" cy="481825"/>
          </a:xfrm>
        </p:grpSpPr>
        <p:sp>
          <p:nvSpPr>
            <p:cNvPr id="5014" name="Google Shape;5014;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6" name="Google Shape;5016;p61"/>
          <p:cNvGrpSpPr/>
          <p:nvPr/>
        </p:nvGrpSpPr>
        <p:grpSpPr>
          <a:xfrm>
            <a:off x="6309839" y="3125970"/>
            <a:ext cx="293416" cy="339253"/>
            <a:chOff x="2710875" y="3806450"/>
            <a:chExt cx="416725" cy="481825"/>
          </a:xfrm>
        </p:grpSpPr>
        <p:sp>
          <p:nvSpPr>
            <p:cNvPr id="5017" name="Google Shape;5017;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1"/>
          <p:cNvGrpSpPr/>
          <p:nvPr/>
        </p:nvGrpSpPr>
        <p:grpSpPr>
          <a:xfrm>
            <a:off x="6704883" y="3166412"/>
            <a:ext cx="339253" cy="258369"/>
            <a:chOff x="3271200" y="3863875"/>
            <a:chExt cx="481825" cy="366950"/>
          </a:xfrm>
        </p:grpSpPr>
        <p:sp>
          <p:nvSpPr>
            <p:cNvPr id="5020" name="Google Shape;502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2" name="Google Shape;5022;p61"/>
          <p:cNvGrpSpPr/>
          <p:nvPr/>
        </p:nvGrpSpPr>
        <p:grpSpPr>
          <a:xfrm>
            <a:off x="7140377" y="3126199"/>
            <a:ext cx="295528" cy="338795"/>
            <a:chOff x="3895050" y="3806775"/>
            <a:chExt cx="419725" cy="481175"/>
          </a:xfrm>
        </p:grpSpPr>
        <p:sp>
          <p:nvSpPr>
            <p:cNvPr id="5023" name="Google Shape;5023;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61"/>
          <p:cNvGrpSpPr/>
          <p:nvPr/>
        </p:nvGrpSpPr>
        <p:grpSpPr>
          <a:xfrm>
            <a:off x="7543659" y="3125979"/>
            <a:ext cx="336296" cy="339235"/>
            <a:chOff x="4464775" y="3806475"/>
            <a:chExt cx="477625" cy="481800"/>
          </a:xfrm>
        </p:grpSpPr>
        <p:sp>
          <p:nvSpPr>
            <p:cNvPr id="5026" name="Google Shape;5026;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61"/>
          <p:cNvGrpSpPr/>
          <p:nvPr/>
        </p:nvGrpSpPr>
        <p:grpSpPr>
          <a:xfrm>
            <a:off x="7967105" y="3125970"/>
            <a:ext cx="339253" cy="339253"/>
            <a:chOff x="5049725" y="3806450"/>
            <a:chExt cx="481825" cy="481825"/>
          </a:xfrm>
        </p:grpSpPr>
        <p:sp>
          <p:nvSpPr>
            <p:cNvPr id="5033" name="Google Shape;5033;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6" name="Google Shape;5036;p61"/>
          <p:cNvGrpSpPr/>
          <p:nvPr/>
        </p:nvGrpSpPr>
        <p:grpSpPr>
          <a:xfrm>
            <a:off x="1276714" y="3951798"/>
            <a:ext cx="339253" cy="339253"/>
            <a:chOff x="5651375" y="3806450"/>
            <a:chExt cx="481825" cy="481825"/>
          </a:xfrm>
        </p:grpSpPr>
        <p:sp>
          <p:nvSpPr>
            <p:cNvPr id="5037" name="Google Shape;5037;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61"/>
          <p:cNvGrpSpPr/>
          <p:nvPr/>
        </p:nvGrpSpPr>
        <p:grpSpPr>
          <a:xfrm>
            <a:off x="3153646" y="3953787"/>
            <a:ext cx="298503" cy="335275"/>
            <a:chOff x="6264300" y="3809300"/>
            <a:chExt cx="423950" cy="476175"/>
          </a:xfrm>
        </p:grpSpPr>
        <p:sp>
          <p:nvSpPr>
            <p:cNvPr id="5042" name="Google Shape;5042;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61"/>
          <p:cNvGrpSpPr/>
          <p:nvPr/>
        </p:nvGrpSpPr>
        <p:grpSpPr>
          <a:xfrm>
            <a:off x="5032267" y="3538881"/>
            <a:ext cx="340573" cy="339271"/>
            <a:chOff x="898875" y="4399275"/>
            <a:chExt cx="483700" cy="481850"/>
          </a:xfrm>
        </p:grpSpPr>
        <p:sp>
          <p:nvSpPr>
            <p:cNvPr id="5046" name="Google Shape;5046;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61"/>
          <p:cNvGrpSpPr/>
          <p:nvPr/>
        </p:nvGrpSpPr>
        <p:grpSpPr>
          <a:xfrm>
            <a:off x="5466000" y="3554133"/>
            <a:ext cx="339253" cy="308765"/>
            <a:chOff x="1492675" y="4420975"/>
            <a:chExt cx="481825" cy="438525"/>
          </a:xfrm>
        </p:grpSpPr>
        <p:sp>
          <p:nvSpPr>
            <p:cNvPr id="5055" name="Google Shape;5055;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1"/>
          <p:cNvGrpSpPr/>
          <p:nvPr/>
        </p:nvGrpSpPr>
        <p:grpSpPr>
          <a:xfrm>
            <a:off x="5870982" y="3539558"/>
            <a:ext cx="342580" cy="337915"/>
            <a:chOff x="2084100" y="4400250"/>
            <a:chExt cx="486550" cy="479925"/>
          </a:xfrm>
        </p:grpSpPr>
        <p:sp>
          <p:nvSpPr>
            <p:cNvPr id="5061" name="Google Shape;5061;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61"/>
          <p:cNvGrpSpPr/>
          <p:nvPr/>
        </p:nvGrpSpPr>
        <p:grpSpPr>
          <a:xfrm>
            <a:off x="6307462" y="3538907"/>
            <a:ext cx="298169" cy="339218"/>
            <a:chOff x="2707950" y="4399325"/>
            <a:chExt cx="423475" cy="481775"/>
          </a:xfrm>
        </p:grpSpPr>
        <p:sp>
          <p:nvSpPr>
            <p:cNvPr id="5068" name="Google Shape;506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0" name="Google Shape;5080;p61"/>
          <p:cNvGrpSpPr/>
          <p:nvPr/>
        </p:nvGrpSpPr>
        <p:grpSpPr>
          <a:xfrm>
            <a:off x="6736981" y="3538881"/>
            <a:ext cx="275057" cy="339271"/>
            <a:chOff x="3330525" y="4399275"/>
            <a:chExt cx="390650" cy="481850"/>
          </a:xfrm>
        </p:grpSpPr>
        <p:sp>
          <p:nvSpPr>
            <p:cNvPr id="5081" name="Google Shape;5081;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8" name="Google Shape;5088;p61"/>
          <p:cNvGrpSpPr/>
          <p:nvPr/>
        </p:nvGrpSpPr>
        <p:grpSpPr>
          <a:xfrm>
            <a:off x="7161510" y="3538890"/>
            <a:ext cx="253265" cy="339253"/>
            <a:chOff x="3938800" y="4399275"/>
            <a:chExt cx="359700" cy="481825"/>
          </a:xfrm>
        </p:grpSpPr>
        <p:sp>
          <p:nvSpPr>
            <p:cNvPr id="5089" name="Google Shape;5089;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4" name="Google Shape;5094;p61"/>
          <p:cNvGrpSpPr/>
          <p:nvPr/>
        </p:nvGrpSpPr>
        <p:grpSpPr>
          <a:xfrm>
            <a:off x="7632288" y="3538890"/>
            <a:ext cx="159039" cy="339253"/>
            <a:chOff x="4584850" y="4399275"/>
            <a:chExt cx="225875" cy="481825"/>
          </a:xfrm>
        </p:grpSpPr>
        <p:sp>
          <p:nvSpPr>
            <p:cNvPr id="5095" name="Google Shape;5095;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7" name="Google Shape;5097;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8" name="Google Shape;5098;p61"/>
          <p:cNvGrpSpPr/>
          <p:nvPr/>
        </p:nvGrpSpPr>
        <p:grpSpPr>
          <a:xfrm>
            <a:off x="817316" y="3951795"/>
            <a:ext cx="339253" cy="339253"/>
            <a:chOff x="5642550" y="4399275"/>
            <a:chExt cx="481825" cy="481825"/>
          </a:xfrm>
        </p:grpSpPr>
        <p:sp>
          <p:nvSpPr>
            <p:cNvPr id="5099" name="Google Shape;5099;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1" name="Google Shape;5101;p61"/>
          <p:cNvGrpSpPr/>
          <p:nvPr/>
        </p:nvGrpSpPr>
        <p:grpSpPr>
          <a:xfrm>
            <a:off x="2670186" y="3963703"/>
            <a:ext cx="363316" cy="315437"/>
            <a:chOff x="6218300" y="4416175"/>
            <a:chExt cx="516000" cy="448000"/>
          </a:xfrm>
        </p:grpSpPr>
        <p:sp>
          <p:nvSpPr>
            <p:cNvPr id="5102" name="Google Shape;5102;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61"/>
          <p:cNvGrpSpPr/>
          <p:nvPr/>
        </p:nvGrpSpPr>
        <p:grpSpPr>
          <a:xfrm>
            <a:off x="5870391" y="3951792"/>
            <a:ext cx="339253" cy="339253"/>
            <a:chOff x="899850" y="4992125"/>
            <a:chExt cx="481825" cy="481825"/>
          </a:xfrm>
        </p:grpSpPr>
        <p:sp>
          <p:nvSpPr>
            <p:cNvPr id="5106" name="Google Shape;5106;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61"/>
          <p:cNvGrpSpPr/>
          <p:nvPr/>
        </p:nvGrpSpPr>
        <p:grpSpPr>
          <a:xfrm>
            <a:off x="5410993" y="3951792"/>
            <a:ext cx="339253" cy="339253"/>
            <a:chOff x="1492675" y="4992125"/>
            <a:chExt cx="481825" cy="481825"/>
          </a:xfrm>
        </p:grpSpPr>
        <p:sp>
          <p:nvSpPr>
            <p:cNvPr id="5110" name="Google Shape;5110;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61"/>
          <p:cNvGrpSpPr/>
          <p:nvPr/>
        </p:nvGrpSpPr>
        <p:grpSpPr>
          <a:xfrm>
            <a:off x="4951595" y="3951792"/>
            <a:ext cx="339253" cy="339253"/>
            <a:chOff x="2085525" y="4992125"/>
            <a:chExt cx="481825" cy="481825"/>
          </a:xfrm>
        </p:grpSpPr>
        <p:sp>
          <p:nvSpPr>
            <p:cNvPr id="5113" name="Google Shape;5113;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5" name="Google Shape;5115;p61"/>
          <p:cNvGrpSpPr/>
          <p:nvPr/>
        </p:nvGrpSpPr>
        <p:grpSpPr>
          <a:xfrm>
            <a:off x="6789344" y="3951792"/>
            <a:ext cx="339253" cy="339253"/>
            <a:chOff x="2678350" y="4992125"/>
            <a:chExt cx="481825" cy="481825"/>
          </a:xfrm>
        </p:grpSpPr>
        <p:sp>
          <p:nvSpPr>
            <p:cNvPr id="5116" name="Google Shape;5116;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61"/>
          <p:cNvGrpSpPr/>
          <p:nvPr/>
        </p:nvGrpSpPr>
        <p:grpSpPr>
          <a:xfrm>
            <a:off x="4492198" y="3951792"/>
            <a:ext cx="339253" cy="339253"/>
            <a:chOff x="3271200" y="4992125"/>
            <a:chExt cx="481825" cy="481825"/>
          </a:xfrm>
        </p:grpSpPr>
        <p:sp>
          <p:nvSpPr>
            <p:cNvPr id="5120" name="Google Shape;5120;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3" name="Google Shape;5123;p61"/>
          <p:cNvGrpSpPr/>
          <p:nvPr/>
        </p:nvGrpSpPr>
        <p:grpSpPr>
          <a:xfrm>
            <a:off x="6329788" y="3952813"/>
            <a:ext cx="339411" cy="337211"/>
            <a:chOff x="5049575" y="4993600"/>
            <a:chExt cx="482050" cy="478925"/>
          </a:xfrm>
        </p:grpSpPr>
        <p:sp>
          <p:nvSpPr>
            <p:cNvPr id="5124" name="Google Shape;5124;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8" name="Google Shape;5128;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29" name="Google Shape;5129;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130" name="Google Shape;5130;p61"/>
          <p:cNvGrpSpPr/>
          <p:nvPr/>
        </p:nvGrpSpPr>
        <p:grpSpPr>
          <a:xfrm>
            <a:off x="7248742" y="3975375"/>
            <a:ext cx="195300" cy="343772"/>
            <a:chOff x="3999225" y="4364775"/>
            <a:chExt cx="195300" cy="343772"/>
          </a:xfrm>
        </p:grpSpPr>
        <p:grpSp>
          <p:nvGrpSpPr>
            <p:cNvPr id="5131" name="Google Shape;5131;p61"/>
            <p:cNvGrpSpPr/>
            <p:nvPr/>
          </p:nvGrpSpPr>
          <p:grpSpPr>
            <a:xfrm>
              <a:off x="4048568" y="4562577"/>
              <a:ext cx="97317" cy="145970"/>
              <a:chOff x="1529575" y="2222650"/>
              <a:chExt cx="203125" cy="304675"/>
            </a:xfrm>
          </p:grpSpPr>
          <p:sp>
            <p:nvSpPr>
              <p:cNvPr id="5132" name="Google Shape;5132;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1"/>
            <p:cNvGrpSpPr/>
            <p:nvPr/>
          </p:nvGrpSpPr>
          <p:grpSpPr>
            <a:xfrm>
              <a:off x="3999225" y="4364775"/>
              <a:ext cx="195300" cy="195300"/>
              <a:chOff x="3999225" y="4364775"/>
              <a:chExt cx="195300" cy="195300"/>
            </a:xfrm>
          </p:grpSpPr>
          <p:sp>
            <p:nvSpPr>
              <p:cNvPr id="5135" name="Google Shape;5135;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7" name="Google Shape;5137;p61"/>
          <p:cNvGrpSpPr/>
          <p:nvPr/>
        </p:nvGrpSpPr>
        <p:grpSpPr>
          <a:xfrm>
            <a:off x="7564186" y="3991627"/>
            <a:ext cx="277088" cy="259611"/>
            <a:chOff x="4335888" y="4398114"/>
            <a:chExt cx="277088" cy="259611"/>
          </a:xfrm>
        </p:grpSpPr>
        <p:grpSp>
          <p:nvGrpSpPr>
            <p:cNvPr id="5138" name="Google Shape;5138;p61"/>
            <p:cNvGrpSpPr/>
            <p:nvPr/>
          </p:nvGrpSpPr>
          <p:grpSpPr>
            <a:xfrm>
              <a:off x="4335888" y="4462425"/>
              <a:ext cx="195300" cy="195300"/>
              <a:chOff x="4335888" y="4462425"/>
              <a:chExt cx="195300" cy="195300"/>
            </a:xfrm>
          </p:grpSpPr>
          <p:sp>
            <p:nvSpPr>
              <p:cNvPr id="5139" name="Google Shape;5139;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1"/>
            <p:cNvGrpSpPr/>
            <p:nvPr/>
          </p:nvGrpSpPr>
          <p:grpSpPr>
            <a:xfrm>
              <a:off x="4509813" y="4398114"/>
              <a:ext cx="103162" cy="103198"/>
              <a:chOff x="2277975" y="2021700"/>
              <a:chExt cx="215325" cy="215400"/>
            </a:xfrm>
          </p:grpSpPr>
          <p:sp>
            <p:nvSpPr>
              <p:cNvPr id="5142" name="Google Shape;5142;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4" name="Google Shape;5144;p61"/>
          <p:cNvGrpSpPr/>
          <p:nvPr/>
        </p:nvGrpSpPr>
        <p:grpSpPr>
          <a:xfrm>
            <a:off x="7961419" y="4049613"/>
            <a:ext cx="392275" cy="195300"/>
            <a:chOff x="4752588" y="4440200"/>
            <a:chExt cx="392275" cy="195300"/>
          </a:xfrm>
        </p:grpSpPr>
        <p:grpSp>
          <p:nvGrpSpPr>
            <p:cNvPr id="5145" name="Google Shape;5145;p61"/>
            <p:cNvGrpSpPr/>
            <p:nvPr/>
          </p:nvGrpSpPr>
          <p:grpSpPr>
            <a:xfrm>
              <a:off x="4950384" y="4469728"/>
              <a:ext cx="194479" cy="136244"/>
              <a:chOff x="3163375" y="2175125"/>
              <a:chExt cx="405925" cy="284375"/>
            </a:xfrm>
          </p:grpSpPr>
          <p:sp>
            <p:nvSpPr>
              <p:cNvPr id="5146" name="Google Shape;5146;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1"/>
            <p:cNvGrpSpPr/>
            <p:nvPr/>
          </p:nvGrpSpPr>
          <p:grpSpPr>
            <a:xfrm>
              <a:off x="4752588" y="4440200"/>
              <a:ext cx="195300" cy="195300"/>
              <a:chOff x="4335888" y="4462425"/>
              <a:chExt cx="195300" cy="195300"/>
            </a:xfrm>
          </p:grpSpPr>
          <p:sp>
            <p:nvSpPr>
              <p:cNvPr id="5150" name="Google Shape;5150;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55" name="Shape 5155"/>
        <p:cNvGrpSpPr/>
        <p:nvPr/>
      </p:nvGrpSpPr>
      <p:grpSpPr>
        <a:xfrm>
          <a:off x="0" y="0"/>
          <a:ext cx="0" cy="0"/>
          <a:chOff x="0" y="0"/>
          <a:chExt cx="0" cy="0"/>
        </a:xfrm>
      </p:grpSpPr>
      <p:grpSp>
        <p:nvGrpSpPr>
          <p:cNvPr id="5156" name="Google Shape;5156;p62"/>
          <p:cNvGrpSpPr/>
          <p:nvPr/>
        </p:nvGrpSpPr>
        <p:grpSpPr>
          <a:xfrm>
            <a:off x="856199" y="1311179"/>
            <a:ext cx="322099" cy="370529"/>
            <a:chOff x="-42971725" y="3217825"/>
            <a:chExt cx="275675" cy="317125"/>
          </a:xfrm>
        </p:grpSpPr>
        <p:sp>
          <p:nvSpPr>
            <p:cNvPr id="5157" name="Google Shape;5157;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2"/>
          <p:cNvGrpSpPr/>
          <p:nvPr/>
        </p:nvGrpSpPr>
        <p:grpSpPr>
          <a:xfrm>
            <a:off x="828113" y="1779835"/>
            <a:ext cx="378270" cy="337551"/>
            <a:chOff x="-42996150" y="3612600"/>
            <a:chExt cx="323750" cy="288900"/>
          </a:xfrm>
        </p:grpSpPr>
        <p:sp>
          <p:nvSpPr>
            <p:cNvPr id="5161" name="Google Shape;5161;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2"/>
          <p:cNvGrpSpPr/>
          <p:nvPr/>
        </p:nvGrpSpPr>
        <p:grpSpPr>
          <a:xfrm>
            <a:off x="830874" y="2189205"/>
            <a:ext cx="372749" cy="370909"/>
            <a:chOff x="-42994575" y="3950300"/>
            <a:chExt cx="319025" cy="317450"/>
          </a:xfrm>
        </p:grpSpPr>
        <p:sp>
          <p:nvSpPr>
            <p:cNvPr id="5165" name="Google Shape;5165;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2"/>
          <p:cNvGrpSpPr/>
          <p:nvPr/>
        </p:nvGrpSpPr>
        <p:grpSpPr>
          <a:xfrm>
            <a:off x="2984269" y="1336037"/>
            <a:ext cx="371785" cy="370879"/>
            <a:chOff x="-41111350" y="3239100"/>
            <a:chExt cx="318200" cy="317425"/>
          </a:xfrm>
        </p:grpSpPr>
        <p:sp>
          <p:nvSpPr>
            <p:cNvPr id="5169" name="Google Shape;5169;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2"/>
          <p:cNvGrpSpPr/>
          <p:nvPr/>
        </p:nvGrpSpPr>
        <p:grpSpPr>
          <a:xfrm>
            <a:off x="2980588" y="1771568"/>
            <a:ext cx="379146" cy="370967"/>
            <a:chOff x="-41117650" y="3605525"/>
            <a:chExt cx="324500" cy="317500"/>
          </a:xfrm>
        </p:grpSpPr>
        <p:sp>
          <p:nvSpPr>
            <p:cNvPr id="5174" name="Google Shape;5174;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7" name="Google Shape;5177;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8" name="Google Shape;5178;p62"/>
          <p:cNvGrpSpPr/>
          <p:nvPr/>
        </p:nvGrpSpPr>
        <p:grpSpPr>
          <a:xfrm>
            <a:off x="1806843" y="2663092"/>
            <a:ext cx="216271" cy="371814"/>
            <a:chOff x="-39205300" y="3220175"/>
            <a:chExt cx="185100" cy="318225"/>
          </a:xfrm>
        </p:grpSpPr>
        <p:sp>
          <p:nvSpPr>
            <p:cNvPr id="5179" name="Google Shape;5179;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2"/>
          <p:cNvGrpSpPr/>
          <p:nvPr/>
        </p:nvGrpSpPr>
        <p:grpSpPr>
          <a:xfrm>
            <a:off x="1772370" y="3123163"/>
            <a:ext cx="300016" cy="369273"/>
            <a:chOff x="-39248625" y="3588600"/>
            <a:chExt cx="256775" cy="316050"/>
          </a:xfrm>
        </p:grpSpPr>
        <p:sp>
          <p:nvSpPr>
            <p:cNvPr id="5182" name="Google Shape;5182;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4" name="Google Shape;5184;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62"/>
          <p:cNvGrpSpPr/>
          <p:nvPr/>
        </p:nvGrpSpPr>
        <p:grpSpPr>
          <a:xfrm>
            <a:off x="1223084" y="1311179"/>
            <a:ext cx="429504" cy="370879"/>
            <a:chOff x="-42651700" y="3217825"/>
            <a:chExt cx="367600" cy="317425"/>
          </a:xfrm>
        </p:grpSpPr>
        <p:sp>
          <p:nvSpPr>
            <p:cNvPr id="5187" name="Google Shape;5187;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2"/>
          <p:cNvGrpSpPr/>
          <p:nvPr/>
        </p:nvGrpSpPr>
        <p:grpSpPr>
          <a:xfrm>
            <a:off x="1258516" y="1750829"/>
            <a:ext cx="358640" cy="363226"/>
            <a:chOff x="-42617300" y="3587775"/>
            <a:chExt cx="306950" cy="310875"/>
          </a:xfrm>
        </p:grpSpPr>
        <p:sp>
          <p:nvSpPr>
            <p:cNvPr id="5192" name="Google Shape;5192;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4" name="Google Shape;5194;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62"/>
          <p:cNvGrpSpPr/>
          <p:nvPr/>
        </p:nvGrpSpPr>
        <p:grpSpPr>
          <a:xfrm>
            <a:off x="3430343" y="1335569"/>
            <a:ext cx="376926" cy="370324"/>
            <a:chOff x="-40748275" y="3238700"/>
            <a:chExt cx="322600" cy="316950"/>
          </a:xfrm>
        </p:grpSpPr>
        <p:sp>
          <p:nvSpPr>
            <p:cNvPr id="5196" name="Google Shape;5196;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62"/>
          <p:cNvGrpSpPr/>
          <p:nvPr/>
        </p:nvGrpSpPr>
        <p:grpSpPr>
          <a:xfrm>
            <a:off x="3432899" y="1803553"/>
            <a:ext cx="371814" cy="338690"/>
            <a:chOff x="-40745125" y="3632900"/>
            <a:chExt cx="318225" cy="289875"/>
          </a:xfrm>
        </p:grpSpPr>
        <p:sp>
          <p:nvSpPr>
            <p:cNvPr id="5203" name="Google Shape;5203;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62"/>
          <p:cNvGrpSpPr/>
          <p:nvPr/>
        </p:nvGrpSpPr>
        <p:grpSpPr>
          <a:xfrm>
            <a:off x="3437047" y="2214764"/>
            <a:ext cx="363518" cy="370178"/>
            <a:chOff x="-40742750" y="3972175"/>
            <a:chExt cx="311125" cy="316825"/>
          </a:xfrm>
        </p:grpSpPr>
        <p:sp>
          <p:nvSpPr>
            <p:cNvPr id="5211" name="Google Shape;5211;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62"/>
          <p:cNvGrpSpPr/>
          <p:nvPr/>
        </p:nvGrpSpPr>
        <p:grpSpPr>
          <a:xfrm>
            <a:off x="2219708" y="2664932"/>
            <a:ext cx="266892" cy="369974"/>
            <a:chOff x="-38860325" y="3221750"/>
            <a:chExt cx="228425" cy="316650"/>
          </a:xfrm>
        </p:grpSpPr>
        <p:sp>
          <p:nvSpPr>
            <p:cNvPr id="5214" name="Google Shape;5214;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2"/>
          <p:cNvGrpSpPr/>
          <p:nvPr/>
        </p:nvGrpSpPr>
        <p:grpSpPr>
          <a:xfrm>
            <a:off x="2170515" y="3126989"/>
            <a:ext cx="380081" cy="367111"/>
            <a:chOff x="-38905225" y="3591875"/>
            <a:chExt cx="325300" cy="314200"/>
          </a:xfrm>
        </p:grpSpPr>
        <p:sp>
          <p:nvSpPr>
            <p:cNvPr id="5219" name="Google Shape;5219;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2" name="Google Shape;5222;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62"/>
          <p:cNvGrpSpPr/>
          <p:nvPr/>
        </p:nvGrpSpPr>
        <p:grpSpPr>
          <a:xfrm>
            <a:off x="3977265" y="3112069"/>
            <a:ext cx="290815" cy="369740"/>
            <a:chOff x="-37370925" y="3579105"/>
            <a:chExt cx="248900" cy="316450"/>
          </a:xfrm>
        </p:grpSpPr>
        <p:sp>
          <p:nvSpPr>
            <p:cNvPr id="5224" name="Google Shape;5224;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62"/>
          <p:cNvGrpSpPr/>
          <p:nvPr/>
        </p:nvGrpSpPr>
        <p:grpSpPr>
          <a:xfrm>
            <a:off x="1670640" y="2190140"/>
            <a:ext cx="371814" cy="369974"/>
            <a:chOff x="-42259725" y="3951100"/>
            <a:chExt cx="318225" cy="316650"/>
          </a:xfrm>
        </p:grpSpPr>
        <p:sp>
          <p:nvSpPr>
            <p:cNvPr id="5229" name="Google Shape;5229;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3869002" y="1369161"/>
            <a:ext cx="370879" cy="337755"/>
            <a:chOff x="-40378075" y="3267450"/>
            <a:chExt cx="317425" cy="289075"/>
          </a:xfrm>
        </p:grpSpPr>
        <p:sp>
          <p:nvSpPr>
            <p:cNvPr id="5232" name="Google Shape;5232;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3872668" y="1770429"/>
            <a:ext cx="363548" cy="369974"/>
            <a:chOff x="-40372575" y="3604550"/>
            <a:chExt cx="311150" cy="316650"/>
          </a:xfrm>
        </p:grpSpPr>
        <p:sp>
          <p:nvSpPr>
            <p:cNvPr id="5237" name="Google Shape;5237;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0" name="Google Shape;5240;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1" name="Google Shape;5241;p62"/>
          <p:cNvGrpSpPr/>
          <p:nvPr/>
        </p:nvGrpSpPr>
        <p:grpSpPr>
          <a:xfrm>
            <a:off x="2596617" y="2663092"/>
            <a:ext cx="399038" cy="372165"/>
            <a:chOff x="-38542250" y="3220175"/>
            <a:chExt cx="341525" cy="318525"/>
          </a:xfrm>
        </p:grpSpPr>
        <p:sp>
          <p:nvSpPr>
            <p:cNvPr id="5242" name="Google Shape;5242;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2618549" y="3122462"/>
            <a:ext cx="369974" cy="369068"/>
            <a:chOff x="-38537400" y="3588000"/>
            <a:chExt cx="316650" cy="315875"/>
          </a:xfrm>
        </p:grpSpPr>
        <p:sp>
          <p:nvSpPr>
            <p:cNvPr id="5246" name="Google Shape;5246;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62"/>
          <p:cNvGrpSpPr/>
          <p:nvPr/>
        </p:nvGrpSpPr>
        <p:grpSpPr>
          <a:xfrm>
            <a:off x="2617629" y="3579991"/>
            <a:ext cx="371814" cy="369974"/>
            <a:chOff x="-38538975" y="3954250"/>
            <a:chExt cx="318225" cy="316650"/>
          </a:xfrm>
        </p:grpSpPr>
        <p:sp>
          <p:nvSpPr>
            <p:cNvPr id="5251" name="Google Shape;5251;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2"/>
          <p:cNvGrpSpPr/>
          <p:nvPr/>
        </p:nvGrpSpPr>
        <p:grpSpPr>
          <a:xfrm>
            <a:off x="3934941" y="3574918"/>
            <a:ext cx="375465" cy="371814"/>
            <a:chOff x="-37385100" y="3949908"/>
            <a:chExt cx="321350" cy="318225"/>
          </a:xfrm>
        </p:grpSpPr>
        <p:sp>
          <p:nvSpPr>
            <p:cNvPr id="5254" name="Google Shape;5254;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2"/>
          <p:cNvGrpSpPr/>
          <p:nvPr/>
        </p:nvGrpSpPr>
        <p:grpSpPr>
          <a:xfrm>
            <a:off x="2110600" y="1310478"/>
            <a:ext cx="370909" cy="370675"/>
            <a:chOff x="-41895050" y="3217225"/>
            <a:chExt cx="317450" cy="317250"/>
          </a:xfrm>
        </p:grpSpPr>
        <p:sp>
          <p:nvSpPr>
            <p:cNvPr id="5257" name="Google Shape;5257;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2"/>
          <p:cNvGrpSpPr/>
          <p:nvPr/>
        </p:nvGrpSpPr>
        <p:grpSpPr>
          <a:xfrm>
            <a:off x="2110148" y="1747412"/>
            <a:ext cx="371814" cy="369974"/>
            <a:chOff x="-41893475" y="3584850"/>
            <a:chExt cx="318225" cy="316650"/>
          </a:xfrm>
        </p:grpSpPr>
        <p:sp>
          <p:nvSpPr>
            <p:cNvPr id="5263" name="Google Shape;5263;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7" name="Google Shape;5267;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62"/>
          <p:cNvGrpSpPr/>
          <p:nvPr/>
        </p:nvGrpSpPr>
        <p:grpSpPr>
          <a:xfrm>
            <a:off x="880176" y="3142704"/>
            <a:ext cx="337522" cy="370909"/>
            <a:chOff x="-39998250" y="3605325"/>
            <a:chExt cx="288875" cy="317450"/>
          </a:xfrm>
        </p:grpSpPr>
        <p:sp>
          <p:nvSpPr>
            <p:cNvPr id="5270" name="Google Shape;5270;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863950" y="3601168"/>
            <a:ext cx="369974" cy="369945"/>
            <a:chOff x="-40011050" y="3972375"/>
            <a:chExt cx="316650" cy="316625"/>
          </a:xfrm>
        </p:grpSpPr>
        <p:sp>
          <p:nvSpPr>
            <p:cNvPr id="5273" name="Google Shape;5273;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2"/>
          <p:cNvGrpSpPr/>
          <p:nvPr/>
        </p:nvGrpSpPr>
        <p:grpSpPr>
          <a:xfrm>
            <a:off x="3095881" y="2665867"/>
            <a:ext cx="266921" cy="369039"/>
            <a:chOff x="-38129425" y="3222550"/>
            <a:chExt cx="228450" cy="315850"/>
          </a:xfrm>
        </p:grpSpPr>
        <p:sp>
          <p:nvSpPr>
            <p:cNvPr id="5276" name="Google Shape;5276;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2"/>
          <p:cNvGrpSpPr/>
          <p:nvPr/>
        </p:nvGrpSpPr>
        <p:grpSpPr>
          <a:xfrm>
            <a:off x="3050850" y="3122462"/>
            <a:ext cx="371785" cy="369974"/>
            <a:chOff x="-38172725" y="3588000"/>
            <a:chExt cx="318200" cy="316650"/>
          </a:xfrm>
        </p:grpSpPr>
        <p:sp>
          <p:nvSpPr>
            <p:cNvPr id="5279" name="Google Shape;5279;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2"/>
          <p:cNvGrpSpPr/>
          <p:nvPr/>
        </p:nvGrpSpPr>
        <p:grpSpPr>
          <a:xfrm>
            <a:off x="3126752" y="3580897"/>
            <a:ext cx="219981" cy="369974"/>
            <a:chOff x="-38109725" y="3955025"/>
            <a:chExt cx="188275" cy="316650"/>
          </a:xfrm>
        </p:grpSpPr>
        <p:sp>
          <p:nvSpPr>
            <p:cNvPr id="5288" name="Google Shape;5288;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62"/>
          <p:cNvGrpSpPr/>
          <p:nvPr/>
        </p:nvGrpSpPr>
        <p:grpSpPr>
          <a:xfrm>
            <a:off x="2542151" y="1312318"/>
            <a:ext cx="373654" cy="369068"/>
            <a:chOff x="-41530375" y="3218800"/>
            <a:chExt cx="319800" cy="315875"/>
          </a:xfrm>
        </p:grpSpPr>
        <p:sp>
          <p:nvSpPr>
            <p:cNvPr id="5292" name="Google Shape;5292;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2"/>
          <p:cNvGrpSpPr/>
          <p:nvPr/>
        </p:nvGrpSpPr>
        <p:grpSpPr>
          <a:xfrm>
            <a:off x="2544444" y="1827476"/>
            <a:ext cx="369068" cy="289004"/>
            <a:chOff x="-41526450" y="3653375"/>
            <a:chExt cx="315875" cy="247350"/>
          </a:xfrm>
        </p:grpSpPr>
        <p:sp>
          <p:nvSpPr>
            <p:cNvPr id="5295" name="Google Shape;5295;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2"/>
          <p:cNvGrpSpPr/>
          <p:nvPr/>
        </p:nvGrpSpPr>
        <p:grpSpPr>
          <a:xfrm>
            <a:off x="2545831" y="2190140"/>
            <a:ext cx="366293" cy="369974"/>
            <a:chOff x="-41526450" y="3951100"/>
            <a:chExt cx="313500" cy="316650"/>
          </a:xfrm>
        </p:grpSpPr>
        <p:sp>
          <p:nvSpPr>
            <p:cNvPr id="5298" name="Google Shape;5298;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62"/>
          <p:cNvGrpSpPr/>
          <p:nvPr/>
        </p:nvGrpSpPr>
        <p:grpSpPr>
          <a:xfrm>
            <a:off x="1311086" y="2684269"/>
            <a:ext cx="339595" cy="371814"/>
            <a:chOff x="-39625900" y="3238300"/>
            <a:chExt cx="290650" cy="318225"/>
          </a:xfrm>
        </p:grpSpPr>
        <p:sp>
          <p:nvSpPr>
            <p:cNvPr id="5302" name="Google Shape;5302;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4" name="Google Shape;5304;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62"/>
          <p:cNvGrpSpPr/>
          <p:nvPr/>
        </p:nvGrpSpPr>
        <p:grpSpPr>
          <a:xfrm>
            <a:off x="1305137" y="3600730"/>
            <a:ext cx="366293" cy="370441"/>
            <a:chOff x="-39647175" y="3972000"/>
            <a:chExt cx="313500" cy="317050"/>
          </a:xfrm>
        </p:grpSpPr>
        <p:sp>
          <p:nvSpPr>
            <p:cNvPr id="5306" name="Google Shape;5306;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2"/>
          <p:cNvGrpSpPr/>
          <p:nvPr/>
        </p:nvGrpSpPr>
        <p:grpSpPr>
          <a:xfrm>
            <a:off x="3474265" y="2664728"/>
            <a:ext cx="375495" cy="370879"/>
            <a:chOff x="-37808850" y="3221575"/>
            <a:chExt cx="321375" cy="317425"/>
          </a:xfrm>
        </p:grpSpPr>
        <p:sp>
          <p:nvSpPr>
            <p:cNvPr id="5310" name="Google Shape;5310;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2"/>
          <p:cNvGrpSpPr/>
          <p:nvPr/>
        </p:nvGrpSpPr>
        <p:grpSpPr>
          <a:xfrm>
            <a:off x="3483038" y="3186759"/>
            <a:ext cx="372749" cy="241158"/>
            <a:chOff x="-37806500" y="3643030"/>
            <a:chExt cx="319025" cy="206400"/>
          </a:xfrm>
        </p:grpSpPr>
        <p:sp>
          <p:nvSpPr>
            <p:cNvPr id="5313" name="Google Shape;5313;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2"/>
          <p:cNvGrpSpPr/>
          <p:nvPr/>
        </p:nvGrpSpPr>
        <p:grpSpPr>
          <a:xfrm>
            <a:off x="3485346" y="3579056"/>
            <a:ext cx="368134" cy="371814"/>
            <a:chOff x="-37804925" y="3953450"/>
            <a:chExt cx="315075" cy="318225"/>
          </a:xfrm>
        </p:grpSpPr>
        <p:sp>
          <p:nvSpPr>
            <p:cNvPr id="5316" name="Google Shape;5316;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2"/>
          <p:cNvGrpSpPr/>
          <p:nvPr/>
        </p:nvGrpSpPr>
        <p:grpSpPr>
          <a:xfrm>
            <a:off x="4840364" y="1328538"/>
            <a:ext cx="355663" cy="308725"/>
            <a:chOff x="-28462125" y="3199700"/>
            <a:chExt cx="298550" cy="259150"/>
          </a:xfrm>
        </p:grpSpPr>
        <p:sp>
          <p:nvSpPr>
            <p:cNvPr id="5321" name="Google Shape;5321;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2"/>
          <p:cNvGrpSpPr/>
          <p:nvPr/>
        </p:nvGrpSpPr>
        <p:grpSpPr>
          <a:xfrm>
            <a:off x="4841317" y="1763228"/>
            <a:ext cx="353757" cy="352833"/>
            <a:chOff x="-28461325" y="3545475"/>
            <a:chExt cx="296950" cy="296175"/>
          </a:xfrm>
        </p:grpSpPr>
        <p:sp>
          <p:nvSpPr>
            <p:cNvPr id="5325" name="Google Shape;5325;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2"/>
          <p:cNvGrpSpPr/>
          <p:nvPr/>
        </p:nvGrpSpPr>
        <p:grpSpPr>
          <a:xfrm>
            <a:off x="4837550" y="2213272"/>
            <a:ext cx="361292" cy="352803"/>
            <a:chOff x="-28463700" y="3914875"/>
            <a:chExt cx="303275" cy="296150"/>
          </a:xfrm>
        </p:grpSpPr>
        <p:sp>
          <p:nvSpPr>
            <p:cNvPr id="5332" name="Google Shape;5332;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2"/>
          <p:cNvGrpSpPr/>
          <p:nvPr/>
        </p:nvGrpSpPr>
        <p:grpSpPr>
          <a:xfrm>
            <a:off x="7072335" y="1369355"/>
            <a:ext cx="351880" cy="227092"/>
            <a:chOff x="-26573400" y="3224125"/>
            <a:chExt cx="295375" cy="190625"/>
          </a:xfrm>
        </p:grpSpPr>
        <p:sp>
          <p:nvSpPr>
            <p:cNvPr id="5335" name="Google Shape;5335;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2"/>
          <p:cNvGrpSpPr/>
          <p:nvPr/>
        </p:nvGrpSpPr>
        <p:grpSpPr>
          <a:xfrm>
            <a:off x="7072335" y="1763690"/>
            <a:ext cx="351880" cy="351910"/>
            <a:chOff x="-26573400" y="3546250"/>
            <a:chExt cx="295375" cy="295400"/>
          </a:xfrm>
        </p:grpSpPr>
        <p:sp>
          <p:nvSpPr>
            <p:cNvPr id="5338" name="Google Shape;5338;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62"/>
          <p:cNvGrpSpPr/>
          <p:nvPr/>
        </p:nvGrpSpPr>
        <p:grpSpPr>
          <a:xfrm>
            <a:off x="7060615" y="2213599"/>
            <a:ext cx="375319" cy="352148"/>
            <a:chOff x="-26583625" y="3917025"/>
            <a:chExt cx="315050" cy="295600"/>
          </a:xfrm>
        </p:grpSpPr>
        <p:sp>
          <p:nvSpPr>
            <p:cNvPr id="5344" name="Google Shape;5344;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9" name="Google Shape;5349;p62"/>
          <p:cNvGrpSpPr/>
          <p:nvPr/>
        </p:nvGrpSpPr>
        <p:grpSpPr>
          <a:xfrm>
            <a:off x="5759130" y="3172629"/>
            <a:ext cx="289039" cy="352833"/>
            <a:chOff x="-24694925" y="3518700"/>
            <a:chExt cx="242625" cy="296175"/>
          </a:xfrm>
        </p:grpSpPr>
        <p:sp>
          <p:nvSpPr>
            <p:cNvPr id="5350" name="Google Shape;5350;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2"/>
          <p:cNvGrpSpPr/>
          <p:nvPr/>
        </p:nvGrpSpPr>
        <p:grpSpPr>
          <a:xfrm>
            <a:off x="5758668" y="3622657"/>
            <a:ext cx="289962" cy="352833"/>
            <a:chOff x="-24709100" y="3888875"/>
            <a:chExt cx="243400" cy="296175"/>
          </a:xfrm>
        </p:grpSpPr>
        <p:sp>
          <p:nvSpPr>
            <p:cNvPr id="5355" name="Google Shape;5355;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62"/>
          <p:cNvGrpSpPr/>
          <p:nvPr/>
        </p:nvGrpSpPr>
        <p:grpSpPr>
          <a:xfrm>
            <a:off x="7958668" y="2695320"/>
            <a:ext cx="356556" cy="349557"/>
            <a:chOff x="-22863675" y="3131775"/>
            <a:chExt cx="299300" cy="293425"/>
          </a:xfrm>
        </p:grpSpPr>
        <p:sp>
          <p:nvSpPr>
            <p:cNvPr id="5359" name="Google Shape;5359;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2"/>
          <p:cNvGrpSpPr/>
          <p:nvPr/>
        </p:nvGrpSpPr>
        <p:grpSpPr>
          <a:xfrm>
            <a:off x="5301532" y="1306499"/>
            <a:ext cx="310602" cy="352803"/>
            <a:chOff x="-28069875" y="3175300"/>
            <a:chExt cx="260725" cy="296150"/>
          </a:xfrm>
        </p:grpSpPr>
        <p:sp>
          <p:nvSpPr>
            <p:cNvPr id="5363" name="Google Shape;5363;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2" name="Google Shape;5372;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3" name="Google Shape;5373;p62"/>
          <p:cNvGrpSpPr/>
          <p:nvPr/>
        </p:nvGrpSpPr>
        <p:grpSpPr>
          <a:xfrm>
            <a:off x="5342810" y="2213733"/>
            <a:ext cx="228045" cy="351880"/>
            <a:chOff x="-28032075" y="3916450"/>
            <a:chExt cx="191425" cy="295375"/>
          </a:xfrm>
        </p:grpSpPr>
        <p:sp>
          <p:nvSpPr>
            <p:cNvPr id="5374" name="Google Shape;5374;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2"/>
          <p:cNvGrpSpPr/>
          <p:nvPr/>
        </p:nvGrpSpPr>
        <p:grpSpPr>
          <a:xfrm>
            <a:off x="7508157" y="1306484"/>
            <a:ext cx="352833" cy="352833"/>
            <a:chOff x="-26201650" y="3176075"/>
            <a:chExt cx="296175" cy="296175"/>
          </a:xfrm>
        </p:grpSpPr>
        <p:sp>
          <p:nvSpPr>
            <p:cNvPr id="5378" name="Google Shape;5378;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2"/>
          <p:cNvGrpSpPr/>
          <p:nvPr/>
        </p:nvGrpSpPr>
        <p:grpSpPr>
          <a:xfrm>
            <a:off x="7507680" y="1763705"/>
            <a:ext cx="353786" cy="351880"/>
            <a:chOff x="-26204800" y="3547050"/>
            <a:chExt cx="296975" cy="295375"/>
          </a:xfrm>
        </p:grpSpPr>
        <p:sp>
          <p:nvSpPr>
            <p:cNvPr id="5381" name="Google Shape;5381;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3" name="Google Shape;5383;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62"/>
          <p:cNvGrpSpPr/>
          <p:nvPr/>
        </p:nvGrpSpPr>
        <p:grpSpPr>
          <a:xfrm>
            <a:off x="6178935" y="2693683"/>
            <a:ext cx="345328" cy="352833"/>
            <a:chOff x="-24353875" y="3147725"/>
            <a:chExt cx="289875" cy="296175"/>
          </a:xfrm>
        </p:grpSpPr>
        <p:sp>
          <p:nvSpPr>
            <p:cNvPr id="5385" name="Google Shape;5385;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2"/>
          <p:cNvGrpSpPr/>
          <p:nvPr/>
        </p:nvGrpSpPr>
        <p:grpSpPr>
          <a:xfrm>
            <a:off x="6186917" y="3173090"/>
            <a:ext cx="329365" cy="351910"/>
            <a:chOff x="-24344425" y="3519475"/>
            <a:chExt cx="276475" cy="295400"/>
          </a:xfrm>
        </p:grpSpPr>
        <p:sp>
          <p:nvSpPr>
            <p:cNvPr id="5388" name="Google Shape;5388;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2"/>
          <p:cNvGrpSpPr/>
          <p:nvPr/>
        </p:nvGrpSpPr>
        <p:grpSpPr>
          <a:xfrm>
            <a:off x="6176597" y="3625010"/>
            <a:ext cx="350004" cy="348128"/>
            <a:chOff x="-24353075" y="3891250"/>
            <a:chExt cx="293800" cy="292225"/>
          </a:xfrm>
        </p:grpSpPr>
        <p:sp>
          <p:nvSpPr>
            <p:cNvPr id="5391" name="Google Shape;5391;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2"/>
          <p:cNvGrpSpPr/>
          <p:nvPr/>
        </p:nvGrpSpPr>
        <p:grpSpPr>
          <a:xfrm>
            <a:off x="7960068" y="3173313"/>
            <a:ext cx="353757" cy="351463"/>
            <a:chOff x="-22845575" y="3504075"/>
            <a:chExt cx="296950" cy="295025"/>
          </a:xfrm>
        </p:grpSpPr>
        <p:sp>
          <p:nvSpPr>
            <p:cNvPr id="5394" name="Google Shape;5394;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2"/>
          <p:cNvGrpSpPr/>
          <p:nvPr/>
        </p:nvGrpSpPr>
        <p:grpSpPr>
          <a:xfrm>
            <a:off x="5753249" y="1306961"/>
            <a:ext cx="299344" cy="351880"/>
            <a:chOff x="-27691025" y="3175300"/>
            <a:chExt cx="251275" cy="295375"/>
          </a:xfrm>
        </p:grpSpPr>
        <p:sp>
          <p:nvSpPr>
            <p:cNvPr id="5397" name="Google Shape;5397;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2"/>
          <p:cNvGrpSpPr/>
          <p:nvPr/>
        </p:nvGrpSpPr>
        <p:grpSpPr>
          <a:xfrm>
            <a:off x="5725566" y="1825637"/>
            <a:ext cx="354710" cy="228015"/>
            <a:chOff x="-27721750" y="3598250"/>
            <a:chExt cx="297750" cy="191400"/>
          </a:xfrm>
        </p:grpSpPr>
        <p:sp>
          <p:nvSpPr>
            <p:cNvPr id="5402" name="Google Shape;5402;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2"/>
          <p:cNvGrpSpPr/>
          <p:nvPr/>
        </p:nvGrpSpPr>
        <p:grpSpPr>
          <a:xfrm>
            <a:off x="5726966" y="2219183"/>
            <a:ext cx="351910" cy="340980"/>
            <a:chOff x="-27719400" y="3925600"/>
            <a:chExt cx="295400" cy="286225"/>
          </a:xfrm>
        </p:grpSpPr>
        <p:sp>
          <p:nvSpPr>
            <p:cNvPr id="5405" name="Google Shape;5405;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2"/>
          <p:cNvGrpSpPr/>
          <p:nvPr/>
        </p:nvGrpSpPr>
        <p:grpSpPr>
          <a:xfrm>
            <a:off x="7948238" y="1306023"/>
            <a:ext cx="353757" cy="353757"/>
            <a:chOff x="-25834600" y="3176875"/>
            <a:chExt cx="296950" cy="296950"/>
          </a:xfrm>
        </p:grpSpPr>
        <p:sp>
          <p:nvSpPr>
            <p:cNvPr id="5408" name="Google Shape;5408;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2"/>
          <p:cNvGrpSpPr/>
          <p:nvPr/>
        </p:nvGrpSpPr>
        <p:grpSpPr>
          <a:xfrm>
            <a:off x="7948238" y="1774024"/>
            <a:ext cx="353757" cy="331241"/>
            <a:chOff x="-25834600" y="3564375"/>
            <a:chExt cx="296950" cy="278050"/>
          </a:xfrm>
        </p:grpSpPr>
        <p:sp>
          <p:nvSpPr>
            <p:cNvPr id="5414" name="Google Shape;5414;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2"/>
          <p:cNvGrpSpPr/>
          <p:nvPr/>
        </p:nvGrpSpPr>
        <p:grpSpPr>
          <a:xfrm>
            <a:off x="7946362" y="2213376"/>
            <a:ext cx="357509" cy="352595"/>
            <a:chOff x="-25834600" y="3915850"/>
            <a:chExt cx="300100" cy="295975"/>
          </a:xfrm>
        </p:grpSpPr>
        <p:sp>
          <p:nvSpPr>
            <p:cNvPr id="5423" name="Google Shape;5423;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2"/>
          <p:cNvGrpSpPr/>
          <p:nvPr/>
        </p:nvGrpSpPr>
        <p:grpSpPr>
          <a:xfrm>
            <a:off x="6681790" y="2694606"/>
            <a:ext cx="228968" cy="350987"/>
            <a:chOff x="-23930925" y="3149300"/>
            <a:chExt cx="192200" cy="294625"/>
          </a:xfrm>
        </p:grpSpPr>
        <p:sp>
          <p:nvSpPr>
            <p:cNvPr id="5427" name="Google Shape;5427;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2"/>
          <p:cNvGrpSpPr/>
          <p:nvPr/>
        </p:nvGrpSpPr>
        <p:grpSpPr>
          <a:xfrm>
            <a:off x="6638620" y="3173090"/>
            <a:ext cx="315307" cy="351910"/>
            <a:chOff x="-23962425" y="3519475"/>
            <a:chExt cx="264675" cy="295400"/>
          </a:xfrm>
        </p:grpSpPr>
        <p:sp>
          <p:nvSpPr>
            <p:cNvPr id="5432" name="Google Shape;5432;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4" name="Google Shape;5434;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62"/>
          <p:cNvGrpSpPr/>
          <p:nvPr/>
        </p:nvGrpSpPr>
        <p:grpSpPr>
          <a:xfrm>
            <a:off x="8017295" y="3623134"/>
            <a:ext cx="239302" cy="351880"/>
            <a:chOff x="-22788075" y="3904625"/>
            <a:chExt cx="200875" cy="295375"/>
          </a:xfrm>
        </p:grpSpPr>
        <p:sp>
          <p:nvSpPr>
            <p:cNvPr id="5436" name="Google Shape;5436;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2"/>
          <p:cNvGrpSpPr/>
          <p:nvPr/>
        </p:nvGrpSpPr>
        <p:grpSpPr>
          <a:xfrm>
            <a:off x="6172593" y="1306499"/>
            <a:ext cx="354710" cy="352803"/>
            <a:chOff x="-27351575" y="3175300"/>
            <a:chExt cx="297750" cy="296150"/>
          </a:xfrm>
        </p:grpSpPr>
        <p:sp>
          <p:nvSpPr>
            <p:cNvPr id="5441" name="Google Shape;5441;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2"/>
          <p:cNvGrpSpPr/>
          <p:nvPr/>
        </p:nvGrpSpPr>
        <p:grpSpPr>
          <a:xfrm>
            <a:off x="6218402" y="1758809"/>
            <a:ext cx="269293" cy="353072"/>
            <a:chOff x="-27313750" y="3545275"/>
            <a:chExt cx="226050" cy="296375"/>
          </a:xfrm>
        </p:grpSpPr>
        <p:sp>
          <p:nvSpPr>
            <p:cNvPr id="5446" name="Google Shape;5446;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2"/>
          <p:cNvGrpSpPr/>
          <p:nvPr/>
        </p:nvGrpSpPr>
        <p:grpSpPr>
          <a:xfrm>
            <a:off x="6172593" y="2211380"/>
            <a:ext cx="354710" cy="356586"/>
            <a:chOff x="-27351575" y="3915650"/>
            <a:chExt cx="297750" cy="299325"/>
          </a:xfrm>
        </p:grpSpPr>
        <p:sp>
          <p:nvSpPr>
            <p:cNvPr id="5450" name="Google Shape;5450;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2"/>
          <p:cNvGrpSpPr/>
          <p:nvPr/>
        </p:nvGrpSpPr>
        <p:grpSpPr>
          <a:xfrm>
            <a:off x="4860084" y="2693579"/>
            <a:ext cx="319060" cy="353042"/>
            <a:chOff x="-25445525" y="3175900"/>
            <a:chExt cx="267825" cy="296350"/>
          </a:xfrm>
        </p:grpSpPr>
        <p:sp>
          <p:nvSpPr>
            <p:cNvPr id="5453" name="Google Shape;5453;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2"/>
          <p:cNvGrpSpPr/>
          <p:nvPr/>
        </p:nvGrpSpPr>
        <p:grpSpPr>
          <a:xfrm>
            <a:off x="4841797" y="3183902"/>
            <a:ext cx="355633" cy="330288"/>
            <a:chOff x="-25465200" y="3565175"/>
            <a:chExt cx="298525" cy="277250"/>
          </a:xfrm>
        </p:grpSpPr>
        <p:sp>
          <p:nvSpPr>
            <p:cNvPr id="5457" name="Google Shape;5457;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2"/>
          <p:cNvGrpSpPr/>
          <p:nvPr/>
        </p:nvGrpSpPr>
        <p:grpSpPr>
          <a:xfrm>
            <a:off x="4841336" y="3623432"/>
            <a:ext cx="356556" cy="351285"/>
            <a:chOff x="-25465200" y="3916150"/>
            <a:chExt cx="299300" cy="294875"/>
          </a:xfrm>
        </p:grpSpPr>
        <p:sp>
          <p:nvSpPr>
            <p:cNvPr id="5460" name="Google Shape;5460;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7068775" y="2693698"/>
            <a:ext cx="351880" cy="352803"/>
            <a:chOff x="-23615075" y="3148525"/>
            <a:chExt cx="295375" cy="296150"/>
          </a:xfrm>
        </p:grpSpPr>
        <p:sp>
          <p:nvSpPr>
            <p:cNvPr id="5463" name="Google Shape;5463;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7" name="Google Shape;5467;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8" name="Google Shape;5468;p62"/>
          <p:cNvGrpSpPr/>
          <p:nvPr/>
        </p:nvGrpSpPr>
        <p:grpSpPr>
          <a:xfrm>
            <a:off x="7068299" y="3632977"/>
            <a:ext cx="352833" cy="332194"/>
            <a:chOff x="-23615075" y="3906200"/>
            <a:chExt cx="296175" cy="278850"/>
          </a:xfrm>
        </p:grpSpPr>
        <p:sp>
          <p:nvSpPr>
            <p:cNvPr id="5469" name="Google Shape;5469;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2" name="Google Shape;5472;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62"/>
          <p:cNvGrpSpPr/>
          <p:nvPr/>
        </p:nvGrpSpPr>
        <p:grpSpPr>
          <a:xfrm>
            <a:off x="6617268" y="1306618"/>
            <a:ext cx="353757" cy="352565"/>
            <a:chOff x="-26980600" y="3175500"/>
            <a:chExt cx="296950" cy="295950"/>
          </a:xfrm>
        </p:grpSpPr>
        <p:sp>
          <p:nvSpPr>
            <p:cNvPr id="5474" name="Google Shape;5474;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7" name="Google Shape;5477;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8" name="Google Shape;5478;p62"/>
          <p:cNvGrpSpPr/>
          <p:nvPr/>
        </p:nvGrpSpPr>
        <p:grpSpPr>
          <a:xfrm>
            <a:off x="6617744" y="2245154"/>
            <a:ext cx="352803" cy="289039"/>
            <a:chOff x="-26981375" y="3951875"/>
            <a:chExt cx="296150" cy="242625"/>
          </a:xfrm>
        </p:grpSpPr>
        <p:sp>
          <p:nvSpPr>
            <p:cNvPr id="5479" name="Google Shape;5479;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2"/>
          <p:cNvGrpSpPr/>
          <p:nvPr/>
        </p:nvGrpSpPr>
        <p:grpSpPr>
          <a:xfrm>
            <a:off x="5282787" y="2692745"/>
            <a:ext cx="351910" cy="354710"/>
            <a:chOff x="-25094250" y="3176075"/>
            <a:chExt cx="295400" cy="297750"/>
          </a:xfrm>
        </p:grpSpPr>
        <p:sp>
          <p:nvSpPr>
            <p:cNvPr id="5483" name="Google Shape;5483;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2"/>
          <p:cNvGrpSpPr/>
          <p:nvPr/>
        </p:nvGrpSpPr>
        <p:grpSpPr>
          <a:xfrm>
            <a:off x="5282787" y="3173106"/>
            <a:ext cx="351910" cy="351880"/>
            <a:chOff x="-25094250" y="3547050"/>
            <a:chExt cx="295400" cy="295375"/>
          </a:xfrm>
        </p:grpSpPr>
        <p:sp>
          <p:nvSpPr>
            <p:cNvPr id="5487" name="Google Shape;5487;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2" name="Google Shape;5492;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3" name="Google Shape;5493;p62"/>
          <p:cNvGrpSpPr/>
          <p:nvPr/>
        </p:nvGrpSpPr>
        <p:grpSpPr>
          <a:xfrm>
            <a:off x="7514864" y="2693698"/>
            <a:ext cx="352803" cy="352803"/>
            <a:chOff x="-23245675" y="3148525"/>
            <a:chExt cx="296150" cy="296150"/>
          </a:xfrm>
        </p:grpSpPr>
        <p:sp>
          <p:nvSpPr>
            <p:cNvPr id="5494" name="Google Shape;5494;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7" name="Google Shape;5497;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62"/>
          <p:cNvGrpSpPr/>
          <p:nvPr/>
        </p:nvGrpSpPr>
        <p:grpSpPr>
          <a:xfrm>
            <a:off x="7515325" y="3622672"/>
            <a:ext cx="351880" cy="352803"/>
            <a:chOff x="-23244900" y="3888100"/>
            <a:chExt cx="295375" cy="296150"/>
          </a:xfrm>
        </p:grpSpPr>
        <p:sp>
          <p:nvSpPr>
            <p:cNvPr id="5499" name="Google Shape;5499;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0" name="Google Shape;5510;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512" name="Google Shape;5512;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16" name="Shape 5516"/>
        <p:cNvGrpSpPr/>
        <p:nvPr/>
      </p:nvGrpSpPr>
      <p:grpSpPr>
        <a:xfrm>
          <a:off x="0" y="0"/>
          <a:ext cx="0" cy="0"/>
          <a:chOff x="0" y="0"/>
          <a:chExt cx="0" cy="0"/>
        </a:xfrm>
      </p:grpSpPr>
      <p:sp>
        <p:nvSpPr>
          <p:cNvPr id="5517" name="Google Shape;5517;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8" name="Google Shape;5518;p63"/>
          <p:cNvGrpSpPr/>
          <p:nvPr/>
        </p:nvGrpSpPr>
        <p:grpSpPr>
          <a:xfrm>
            <a:off x="832654" y="1819647"/>
            <a:ext cx="367261" cy="367261"/>
            <a:chOff x="-65145700" y="3727425"/>
            <a:chExt cx="317425" cy="317425"/>
          </a:xfrm>
        </p:grpSpPr>
        <p:sp>
          <p:nvSpPr>
            <p:cNvPr id="5519" name="Google Shape;5519;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3"/>
          <p:cNvGrpSpPr/>
          <p:nvPr/>
        </p:nvGrpSpPr>
        <p:grpSpPr>
          <a:xfrm>
            <a:off x="835851" y="2248561"/>
            <a:ext cx="360868" cy="367261"/>
            <a:chOff x="-65144125" y="4094450"/>
            <a:chExt cx="311900" cy="317425"/>
          </a:xfrm>
        </p:grpSpPr>
        <p:sp>
          <p:nvSpPr>
            <p:cNvPr id="5522" name="Google Shape;5522;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5" name="Google Shape;5525;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3"/>
          <p:cNvGrpSpPr/>
          <p:nvPr/>
        </p:nvGrpSpPr>
        <p:grpSpPr>
          <a:xfrm>
            <a:off x="3039420" y="1819256"/>
            <a:ext cx="370645" cy="368042"/>
            <a:chOff x="-63250675" y="3744075"/>
            <a:chExt cx="320350" cy="318100"/>
          </a:xfrm>
        </p:grpSpPr>
        <p:sp>
          <p:nvSpPr>
            <p:cNvPr id="5527" name="Google Shape;5527;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3"/>
          <p:cNvGrpSpPr/>
          <p:nvPr/>
        </p:nvGrpSpPr>
        <p:grpSpPr>
          <a:xfrm>
            <a:off x="3041112" y="2248561"/>
            <a:ext cx="367261" cy="367261"/>
            <a:chOff x="-63250675" y="4110200"/>
            <a:chExt cx="317425" cy="317425"/>
          </a:xfrm>
        </p:grpSpPr>
        <p:sp>
          <p:nvSpPr>
            <p:cNvPr id="5531" name="Google Shape;5531;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3"/>
          <p:cNvGrpSpPr/>
          <p:nvPr/>
        </p:nvGrpSpPr>
        <p:grpSpPr>
          <a:xfrm>
            <a:off x="1720159" y="2745656"/>
            <a:ext cx="359075" cy="358844"/>
            <a:chOff x="-61351725" y="3372400"/>
            <a:chExt cx="310350" cy="310150"/>
          </a:xfrm>
        </p:grpSpPr>
        <p:sp>
          <p:nvSpPr>
            <p:cNvPr id="5541" name="Google Shape;5541;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63"/>
          <p:cNvGrpSpPr/>
          <p:nvPr/>
        </p:nvGrpSpPr>
        <p:grpSpPr>
          <a:xfrm>
            <a:off x="1716514" y="3208713"/>
            <a:ext cx="366364" cy="333534"/>
            <a:chOff x="-61354875" y="3751050"/>
            <a:chExt cx="316650" cy="288275"/>
          </a:xfrm>
        </p:grpSpPr>
        <p:sp>
          <p:nvSpPr>
            <p:cNvPr id="5545" name="Google Shape;5545;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3"/>
          <p:cNvGrpSpPr/>
          <p:nvPr/>
        </p:nvGrpSpPr>
        <p:grpSpPr>
          <a:xfrm>
            <a:off x="1716514" y="3650352"/>
            <a:ext cx="366364" cy="367290"/>
            <a:chOff x="-61354875" y="4101525"/>
            <a:chExt cx="316650" cy="317450"/>
          </a:xfrm>
        </p:grpSpPr>
        <p:sp>
          <p:nvSpPr>
            <p:cNvPr id="5549" name="Google Shape;5549;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3"/>
          <p:cNvGrpSpPr/>
          <p:nvPr/>
        </p:nvGrpSpPr>
        <p:grpSpPr>
          <a:xfrm>
            <a:off x="3932949" y="2742228"/>
            <a:ext cx="368157" cy="365699"/>
            <a:chOff x="-59470075" y="3308975"/>
            <a:chExt cx="318200" cy="316075"/>
          </a:xfrm>
        </p:grpSpPr>
        <p:sp>
          <p:nvSpPr>
            <p:cNvPr id="5552" name="Google Shape;5552;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3"/>
          <p:cNvGrpSpPr/>
          <p:nvPr/>
        </p:nvGrpSpPr>
        <p:grpSpPr>
          <a:xfrm>
            <a:off x="1278379" y="1377933"/>
            <a:ext cx="367261" cy="364686"/>
            <a:chOff x="-64781025" y="3361050"/>
            <a:chExt cx="317425" cy="315200"/>
          </a:xfrm>
        </p:grpSpPr>
        <p:sp>
          <p:nvSpPr>
            <p:cNvPr id="5562" name="Google Shape;5562;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9" name="Google Shape;5569;p63"/>
          <p:cNvGrpSpPr/>
          <p:nvPr/>
        </p:nvGrpSpPr>
        <p:grpSpPr>
          <a:xfrm>
            <a:off x="3482779" y="1819372"/>
            <a:ext cx="382765" cy="367810"/>
            <a:chOff x="-62890750" y="3747425"/>
            <a:chExt cx="330825" cy="317900"/>
          </a:xfrm>
        </p:grpSpPr>
        <p:sp>
          <p:nvSpPr>
            <p:cNvPr id="5570" name="Google Shape;5570;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3"/>
          <p:cNvGrpSpPr/>
          <p:nvPr/>
        </p:nvGrpSpPr>
        <p:grpSpPr>
          <a:xfrm>
            <a:off x="3490531" y="2249009"/>
            <a:ext cx="367261" cy="366364"/>
            <a:chOff x="-62884425" y="4111775"/>
            <a:chExt cx="317425" cy="316650"/>
          </a:xfrm>
        </p:grpSpPr>
        <p:sp>
          <p:nvSpPr>
            <p:cNvPr id="5585" name="Google Shape;5585;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3"/>
          <p:cNvGrpSpPr/>
          <p:nvPr/>
        </p:nvGrpSpPr>
        <p:grpSpPr>
          <a:xfrm>
            <a:off x="2163165" y="2745078"/>
            <a:ext cx="365438" cy="360001"/>
            <a:chOff x="-60991775" y="3376900"/>
            <a:chExt cx="315850" cy="311150"/>
          </a:xfrm>
        </p:grpSpPr>
        <p:sp>
          <p:nvSpPr>
            <p:cNvPr id="5588" name="Google Shape;5588;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3"/>
          <p:cNvGrpSpPr/>
          <p:nvPr/>
        </p:nvGrpSpPr>
        <p:grpSpPr>
          <a:xfrm>
            <a:off x="2162702" y="3195942"/>
            <a:ext cx="366364" cy="359075"/>
            <a:chOff x="-60988625" y="3740800"/>
            <a:chExt cx="316650" cy="310350"/>
          </a:xfrm>
        </p:grpSpPr>
        <p:sp>
          <p:nvSpPr>
            <p:cNvPr id="5592" name="Google Shape;5592;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3"/>
          <p:cNvGrpSpPr/>
          <p:nvPr/>
        </p:nvGrpSpPr>
        <p:grpSpPr>
          <a:xfrm>
            <a:off x="2162702" y="3651393"/>
            <a:ext cx="366364" cy="365207"/>
            <a:chOff x="-60987850" y="4100950"/>
            <a:chExt cx="316650" cy="315650"/>
          </a:xfrm>
        </p:grpSpPr>
        <p:sp>
          <p:nvSpPr>
            <p:cNvPr id="5596" name="Google Shape;5596;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3932486" y="3196853"/>
            <a:ext cx="369083" cy="357253"/>
            <a:chOff x="-59447250" y="3706150"/>
            <a:chExt cx="319000" cy="308775"/>
          </a:xfrm>
        </p:grpSpPr>
        <p:sp>
          <p:nvSpPr>
            <p:cNvPr id="5602" name="Google Shape;5602;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3"/>
          <p:cNvGrpSpPr/>
          <p:nvPr/>
        </p:nvGrpSpPr>
        <p:grpSpPr>
          <a:xfrm>
            <a:off x="1721214" y="1378164"/>
            <a:ext cx="368186" cy="364224"/>
            <a:chOff x="-64406125" y="3362225"/>
            <a:chExt cx="318225" cy="314800"/>
          </a:xfrm>
        </p:grpSpPr>
        <p:sp>
          <p:nvSpPr>
            <p:cNvPr id="5607" name="Google Shape;5607;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9" name="Google Shape;5609;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63"/>
          <p:cNvGrpSpPr/>
          <p:nvPr/>
        </p:nvGrpSpPr>
        <p:grpSpPr>
          <a:xfrm>
            <a:off x="1721677" y="2249009"/>
            <a:ext cx="367261" cy="366364"/>
            <a:chOff x="-64410850" y="4094450"/>
            <a:chExt cx="317425" cy="316650"/>
          </a:xfrm>
        </p:grpSpPr>
        <p:sp>
          <p:nvSpPr>
            <p:cNvPr id="5611" name="Google Shape;5611;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63"/>
          <p:cNvGrpSpPr/>
          <p:nvPr/>
        </p:nvGrpSpPr>
        <p:grpSpPr>
          <a:xfrm>
            <a:off x="3943225" y="1819083"/>
            <a:ext cx="365467" cy="368389"/>
            <a:chOff x="-62516625" y="3743175"/>
            <a:chExt cx="315875" cy="318400"/>
          </a:xfrm>
        </p:grpSpPr>
        <p:sp>
          <p:nvSpPr>
            <p:cNvPr id="5616" name="Google Shape;5616;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3"/>
          <p:cNvGrpSpPr/>
          <p:nvPr/>
        </p:nvGrpSpPr>
        <p:grpSpPr>
          <a:xfrm>
            <a:off x="3950065" y="2269054"/>
            <a:ext cx="351786" cy="326274"/>
            <a:chOff x="-62511900" y="4129100"/>
            <a:chExt cx="304050" cy="282000"/>
          </a:xfrm>
        </p:grpSpPr>
        <p:sp>
          <p:nvSpPr>
            <p:cNvPr id="5619" name="Google Shape;5619;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3"/>
          <p:cNvGrpSpPr/>
          <p:nvPr/>
        </p:nvGrpSpPr>
        <p:grpSpPr>
          <a:xfrm>
            <a:off x="2628187" y="2741448"/>
            <a:ext cx="310770" cy="367261"/>
            <a:chOff x="-60597975" y="3367475"/>
            <a:chExt cx="268600" cy="317425"/>
          </a:xfrm>
        </p:grpSpPr>
        <p:sp>
          <p:nvSpPr>
            <p:cNvPr id="5625" name="Google Shape;5625;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0" name="Google Shape;5630;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1" name="Google Shape;5631;p63"/>
          <p:cNvGrpSpPr/>
          <p:nvPr/>
        </p:nvGrpSpPr>
        <p:grpSpPr>
          <a:xfrm>
            <a:off x="2600390" y="3702764"/>
            <a:ext cx="366364" cy="262465"/>
            <a:chOff x="-60621600" y="4145650"/>
            <a:chExt cx="316650" cy="226850"/>
          </a:xfrm>
        </p:grpSpPr>
        <p:sp>
          <p:nvSpPr>
            <p:cNvPr id="5632" name="Google Shape;5632;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3"/>
          <p:cNvGrpSpPr/>
          <p:nvPr/>
        </p:nvGrpSpPr>
        <p:grpSpPr>
          <a:xfrm>
            <a:off x="3937042" y="3651263"/>
            <a:ext cx="359972" cy="365467"/>
            <a:chOff x="-59400775" y="4084200"/>
            <a:chExt cx="311125" cy="315875"/>
          </a:xfrm>
        </p:grpSpPr>
        <p:sp>
          <p:nvSpPr>
            <p:cNvPr id="5636" name="Google Shape;5636;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3"/>
          <p:cNvGrpSpPr/>
          <p:nvPr/>
        </p:nvGrpSpPr>
        <p:grpSpPr>
          <a:xfrm>
            <a:off x="2161136" y="1377094"/>
            <a:ext cx="365438" cy="366364"/>
            <a:chOff x="-64044600" y="3360375"/>
            <a:chExt cx="315850" cy="316650"/>
          </a:xfrm>
        </p:grpSpPr>
        <p:sp>
          <p:nvSpPr>
            <p:cNvPr id="5643" name="Google Shape;5643;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3"/>
          <p:cNvGrpSpPr/>
          <p:nvPr/>
        </p:nvGrpSpPr>
        <p:grpSpPr>
          <a:xfrm>
            <a:off x="2187559" y="1819647"/>
            <a:ext cx="312592" cy="367261"/>
            <a:chOff x="-64022550" y="3727425"/>
            <a:chExt cx="270175" cy="317425"/>
          </a:xfrm>
        </p:grpSpPr>
        <p:sp>
          <p:nvSpPr>
            <p:cNvPr id="5647" name="Google Shape;5647;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3"/>
          <p:cNvGrpSpPr/>
          <p:nvPr/>
        </p:nvGrpSpPr>
        <p:grpSpPr>
          <a:xfrm>
            <a:off x="2211697" y="2248547"/>
            <a:ext cx="264317" cy="367290"/>
            <a:chOff x="-64001300" y="4093650"/>
            <a:chExt cx="228450" cy="317450"/>
          </a:xfrm>
        </p:grpSpPr>
        <p:sp>
          <p:nvSpPr>
            <p:cNvPr id="5651" name="Google Shape;5651;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3"/>
          <p:cNvGrpSpPr/>
          <p:nvPr/>
        </p:nvGrpSpPr>
        <p:grpSpPr>
          <a:xfrm>
            <a:off x="830701" y="2741838"/>
            <a:ext cx="359972" cy="366480"/>
            <a:chOff x="-62148800" y="3377700"/>
            <a:chExt cx="311125" cy="316750"/>
          </a:xfrm>
        </p:grpSpPr>
        <p:sp>
          <p:nvSpPr>
            <p:cNvPr id="5656" name="Google Shape;5656;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3"/>
          <p:cNvGrpSpPr/>
          <p:nvPr/>
        </p:nvGrpSpPr>
        <p:grpSpPr>
          <a:xfrm>
            <a:off x="826608" y="3191835"/>
            <a:ext cx="368157" cy="367290"/>
            <a:chOff x="-62154300" y="3743950"/>
            <a:chExt cx="318200" cy="317450"/>
          </a:xfrm>
        </p:grpSpPr>
        <p:sp>
          <p:nvSpPr>
            <p:cNvPr id="5659" name="Google Shape;5659;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3"/>
          <p:cNvGrpSpPr/>
          <p:nvPr/>
        </p:nvGrpSpPr>
        <p:grpSpPr>
          <a:xfrm>
            <a:off x="826594" y="3650815"/>
            <a:ext cx="368186" cy="366364"/>
            <a:chOff x="-62151950" y="4111775"/>
            <a:chExt cx="318225" cy="316650"/>
          </a:xfrm>
        </p:grpSpPr>
        <p:sp>
          <p:nvSpPr>
            <p:cNvPr id="5662" name="Google Shape;5662;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63"/>
          <p:cNvGrpSpPr/>
          <p:nvPr/>
        </p:nvGrpSpPr>
        <p:grpSpPr>
          <a:xfrm>
            <a:off x="3045218" y="2741361"/>
            <a:ext cx="368157" cy="367434"/>
            <a:chOff x="-60254550" y="3367325"/>
            <a:chExt cx="318200" cy="317575"/>
          </a:xfrm>
        </p:grpSpPr>
        <p:sp>
          <p:nvSpPr>
            <p:cNvPr id="5667" name="Google Shape;5667;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3"/>
          <p:cNvGrpSpPr/>
          <p:nvPr/>
        </p:nvGrpSpPr>
        <p:grpSpPr>
          <a:xfrm>
            <a:off x="3046115" y="3192355"/>
            <a:ext cx="366364" cy="366248"/>
            <a:chOff x="-60255350" y="3733825"/>
            <a:chExt cx="316650" cy="316550"/>
          </a:xfrm>
        </p:grpSpPr>
        <p:sp>
          <p:nvSpPr>
            <p:cNvPr id="5672" name="Google Shape;5672;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3"/>
          <p:cNvGrpSpPr/>
          <p:nvPr/>
        </p:nvGrpSpPr>
        <p:grpSpPr>
          <a:xfrm>
            <a:off x="3073912" y="3651263"/>
            <a:ext cx="310770" cy="365467"/>
            <a:chOff x="-60232500" y="4101525"/>
            <a:chExt cx="268600" cy="315875"/>
          </a:xfrm>
        </p:grpSpPr>
        <p:sp>
          <p:nvSpPr>
            <p:cNvPr id="5680" name="Google Shape;5680;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63"/>
          <p:cNvGrpSpPr/>
          <p:nvPr/>
        </p:nvGrpSpPr>
        <p:grpSpPr>
          <a:xfrm>
            <a:off x="2606912" y="1377094"/>
            <a:ext cx="368186" cy="366364"/>
            <a:chOff x="-63679950" y="3360375"/>
            <a:chExt cx="318225" cy="316650"/>
          </a:xfrm>
        </p:grpSpPr>
        <p:sp>
          <p:nvSpPr>
            <p:cNvPr id="5684" name="Google Shape;5684;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9" name="Google Shape;5689;p63"/>
          <p:cNvGrpSpPr/>
          <p:nvPr/>
        </p:nvGrpSpPr>
        <p:grpSpPr>
          <a:xfrm>
            <a:off x="2605539" y="2248431"/>
            <a:ext cx="370934" cy="367521"/>
            <a:chOff x="-63679950" y="4093450"/>
            <a:chExt cx="320600" cy="317650"/>
          </a:xfrm>
        </p:grpSpPr>
        <p:sp>
          <p:nvSpPr>
            <p:cNvPr id="5690" name="Google Shape;5690;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3"/>
          <p:cNvGrpSpPr/>
          <p:nvPr/>
        </p:nvGrpSpPr>
        <p:grpSpPr>
          <a:xfrm>
            <a:off x="1265656" y="2741433"/>
            <a:ext cx="366364" cy="367290"/>
            <a:chOff x="-61784125" y="3377700"/>
            <a:chExt cx="316650" cy="317450"/>
          </a:xfrm>
        </p:grpSpPr>
        <p:sp>
          <p:nvSpPr>
            <p:cNvPr id="5694" name="Google Shape;5694;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3"/>
          <p:cNvGrpSpPr/>
          <p:nvPr/>
        </p:nvGrpSpPr>
        <p:grpSpPr>
          <a:xfrm>
            <a:off x="1265656" y="3191835"/>
            <a:ext cx="366364" cy="367290"/>
            <a:chOff x="-61783350" y="3743950"/>
            <a:chExt cx="316650" cy="317450"/>
          </a:xfrm>
        </p:grpSpPr>
        <p:sp>
          <p:nvSpPr>
            <p:cNvPr id="5702" name="Google Shape;5702;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4" name="Google Shape;5704;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63"/>
          <p:cNvGrpSpPr/>
          <p:nvPr/>
        </p:nvGrpSpPr>
        <p:grpSpPr>
          <a:xfrm>
            <a:off x="3487080" y="3651668"/>
            <a:ext cx="369112" cy="364657"/>
            <a:chOff x="-59869425" y="4102225"/>
            <a:chExt cx="319025" cy="315175"/>
          </a:xfrm>
        </p:grpSpPr>
        <p:sp>
          <p:nvSpPr>
            <p:cNvPr id="5708" name="Google Shape;5708;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3"/>
          <p:cNvGrpSpPr/>
          <p:nvPr/>
        </p:nvGrpSpPr>
        <p:grpSpPr>
          <a:xfrm>
            <a:off x="2605883" y="4120490"/>
            <a:ext cx="366364" cy="365467"/>
            <a:chOff x="-59029025" y="3711650"/>
            <a:chExt cx="316650" cy="315875"/>
          </a:xfrm>
        </p:grpSpPr>
        <p:sp>
          <p:nvSpPr>
            <p:cNvPr id="5713" name="Google Shape;5713;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3"/>
          <p:cNvGrpSpPr/>
          <p:nvPr/>
        </p:nvGrpSpPr>
        <p:grpSpPr>
          <a:xfrm>
            <a:off x="4841373" y="1398014"/>
            <a:ext cx="351940" cy="348188"/>
            <a:chOff x="581525" y="3254850"/>
            <a:chExt cx="297750" cy="294575"/>
          </a:xfrm>
        </p:grpSpPr>
        <p:sp>
          <p:nvSpPr>
            <p:cNvPr id="5721" name="Google Shape;5721;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3"/>
          <p:cNvGrpSpPr/>
          <p:nvPr/>
        </p:nvGrpSpPr>
        <p:grpSpPr>
          <a:xfrm>
            <a:off x="4840442" y="1836950"/>
            <a:ext cx="353802" cy="351497"/>
            <a:chOff x="580725" y="3617925"/>
            <a:chExt cx="299325" cy="297375"/>
          </a:xfrm>
        </p:grpSpPr>
        <p:sp>
          <p:nvSpPr>
            <p:cNvPr id="5725" name="Google Shape;5725;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3"/>
          <p:cNvGrpSpPr/>
          <p:nvPr/>
        </p:nvGrpSpPr>
        <p:grpSpPr>
          <a:xfrm>
            <a:off x="4842304" y="2284140"/>
            <a:ext cx="350079" cy="350079"/>
            <a:chOff x="583100" y="3982600"/>
            <a:chExt cx="296175" cy="296175"/>
          </a:xfrm>
        </p:grpSpPr>
        <p:sp>
          <p:nvSpPr>
            <p:cNvPr id="5731" name="Google Shape;5731;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3"/>
          <p:cNvGrpSpPr/>
          <p:nvPr/>
        </p:nvGrpSpPr>
        <p:grpSpPr>
          <a:xfrm>
            <a:off x="7074918" y="1397764"/>
            <a:ext cx="307231" cy="348690"/>
            <a:chOff x="2423775" y="3226875"/>
            <a:chExt cx="259925" cy="295000"/>
          </a:xfrm>
        </p:grpSpPr>
        <p:sp>
          <p:nvSpPr>
            <p:cNvPr id="5739" name="Google Shape;5739;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3"/>
          <p:cNvGrpSpPr/>
          <p:nvPr/>
        </p:nvGrpSpPr>
        <p:grpSpPr>
          <a:xfrm>
            <a:off x="7052106" y="1839049"/>
            <a:ext cx="352857" cy="347301"/>
            <a:chOff x="2404875" y="3592725"/>
            <a:chExt cx="298525" cy="293825"/>
          </a:xfrm>
        </p:grpSpPr>
        <p:sp>
          <p:nvSpPr>
            <p:cNvPr id="5743" name="Google Shape;5743;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3"/>
          <p:cNvGrpSpPr/>
          <p:nvPr/>
        </p:nvGrpSpPr>
        <p:grpSpPr>
          <a:xfrm>
            <a:off x="7053036" y="2284614"/>
            <a:ext cx="350995" cy="349133"/>
            <a:chOff x="2404875" y="3955825"/>
            <a:chExt cx="296950" cy="295375"/>
          </a:xfrm>
        </p:grpSpPr>
        <p:sp>
          <p:nvSpPr>
            <p:cNvPr id="5747" name="Google Shape;5747;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3"/>
          <p:cNvGrpSpPr/>
          <p:nvPr/>
        </p:nvGrpSpPr>
        <p:grpSpPr>
          <a:xfrm>
            <a:off x="5747016" y="2748808"/>
            <a:ext cx="349163" cy="350079"/>
            <a:chOff x="4263650" y="3235150"/>
            <a:chExt cx="295400" cy="296175"/>
          </a:xfrm>
        </p:grpSpPr>
        <p:sp>
          <p:nvSpPr>
            <p:cNvPr id="5752" name="Google Shape;5752;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3"/>
          <p:cNvGrpSpPr/>
          <p:nvPr/>
        </p:nvGrpSpPr>
        <p:grpSpPr>
          <a:xfrm>
            <a:off x="5744696" y="3207969"/>
            <a:ext cx="353802" cy="327739"/>
            <a:chOff x="4266025" y="3609275"/>
            <a:chExt cx="299325" cy="277275"/>
          </a:xfrm>
        </p:grpSpPr>
        <p:sp>
          <p:nvSpPr>
            <p:cNvPr id="5758" name="Google Shape;5758;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3"/>
          <p:cNvGrpSpPr/>
          <p:nvPr/>
        </p:nvGrpSpPr>
        <p:grpSpPr>
          <a:xfrm>
            <a:off x="5745154" y="3673356"/>
            <a:ext cx="352886" cy="349133"/>
            <a:chOff x="4263650" y="3963700"/>
            <a:chExt cx="298550" cy="295375"/>
          </a:xfrm>
        </p:grpSpPr>
        <p:sp>
          <p:nvSpPr>
            <p:cNvPr id="5761" name="Google Shape;5761;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3"/>
          <p:cNvGrpSpPr/>
          <p:nvPr/>
        </p:nvGrpSpPr>
        <p:grpSpPr>
          <a:xfrm>
            <a:off x="8023491" y="2748809"/>
            <a:ext cx="226264" cy="350079"/>
            <a:chOff x="6164975" y="3211525"/>
            <a:chExt cx="191425" cy="296175"/>
          </a:xfrm>
        </p:grpSpPr>
        <p:sp>
          <p:nvSpPr>
            <p:cNvPr id="5769" name="Google Shape;5769;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3"/>
          <p:cNvGrpSpPr/>
          <p:nvPr/>
        </p:nvGrpSpPr>
        <p:grpSpPr>
          <a:xfrm>
            <a:off x="5285528" y="1397084"/>
            <a:ext cx="352886" cy="350049"/>
            <a:chOff x="946175" y="3253275"/>
            <a:chExt cx="298550" cy="296150"/>
          </a:xfrm>
        </p:grpSpPr>
        <p:sp>
          <p:nvSpPr>
            <p:cNvPr id="5777" name="Google Shape;5777;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5286459" y="1839048"/>
            <a:ext cx="351024" cy="347301"/>
            <a:chOff x="946175" y="3619500"/>
            <a:chExt cx="296975" cy="293825"/>
          </a:xfrm>
        </p:grpSpPr>
        <p:sp>
          <p:nvSpPr>
            <p:cNvPr id="5783" name="Google Shape;5783;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3"/>
          <p:cNvGrpSpPr/>
          <p:nvPr/>
        </p:nvGrpSpPr>
        <p:grpSpPr>
          <a:xfrm>
            <a:off x="5286001" y="2283682"/>
            <a:ext cx="351940" cy="350995"/>
            <a:chOff x="944600" y="3981825"/>
            <a:chExt cx="297750" cy="296950"/>
          </a:xfrm>
        </p:grpSpPr>
        <p:sp>
          <p:nvSpPr>
            <p:cNvPr id="5790" name="Google Shape;5790;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3"/>
          <p:cNvGrpSpPr/>
          <p:nvPr/>
        </p:nvGrpSpPr>
        <p:grpSpPr>
          <a:xfrm>
            <a:off x="7502937" y="1397542"/>
            <a:ext cx="350079" cy="349133"/>
            <a:chOff x="2768750" y="3227275"/>
            <a:chExt cx="296175" cy="295375"/>
          </a:xfrm>
        </p:grpSpPr>
        <p:sp>
          <p:nvSpPr>
            <p:cNvPr id="5795" name="Google Shape;5795;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3"/>
          <p:cNvGrpSpPr/>
          <p:nvPr/>
        </p:nvGrpSpPr>
        <p:grpSpPr>
          <a:xfrm>
            <a:off x="7523888" y="1838414"/>
            <a:ext cx="308177" cy="348572"/>
            <a:chOff x="2786075" y="3591800"/>
            <a:chExt cx="260725" cy="294900"/>
          </a:xfrm>
        </p:grpSpPr>
        <p:sp>
          <p:nvSpPr>
            <p:cNvPr id="5804" name="Google Shape;5804;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3"/>
          <p:cNvGrpSpPr/>
          <p:nvPr/>
        </p:nvGrpSpPr>
        <p:grpSpPr>
          <a:xfrm>
            <a:off x="7564387" y="2284141"/>
            <a:ext cx="227180" cy="350079"/>
            <a:chOff x="2819150" y="3955025"/>
            <a:chExt cx="192200" cy="296175"/>
          </a:xfrm>
        </p:grpSpPr>
        <p:sp>
          <p:nvSpPr>
            <p:cNvPr id="5810" name="Google Shape;5810;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3"/>
          <p:cNvGrpSpPr/>
          <p:nvPr/>
        </p:nvGrpSpPr>
        <p:grpSpPr>
          <a:xfrm>
            <a:off x="6188160" y="2749739"/>
            <a:ext cx="349133" cy="348217"/>
            <a:chOff x="4629125" y="3235150"/>
            <a:chExt cx="295375" cy="294600"/>
          </a:xfrm>
        </p:grpSpPr>
        <p:sp>
          <p:nvSpPr>
            <p:cNvPr id="5815" name="Google Shape;5815;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3"/>
          <p:cNvGrpSpPr/>
          <p:nvPr/>
        </p:nvGrpSpPr>
        <p:grpSpPr>
          <a:xfrm>
            <a:off x="6188145" y="3197272"/>
            <a:ext cx="349163" cy="349133"/>
            <a:chOff x="4628325" y="3599825"/>
            <a:chExt cx="295400" cy="295375"/>
          </a:xfrm>
        </p:grpSpPr>
        <p:sp>
          <p:nvSpPr>
            <p:cNvPr id="5821" name="Google Shape;5821;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6209096" y="3672883"/>
            <a:ext cx="307261" cy="350079"/>
            <a:chOff x="4645650" y="3962900"/>
            <a:chExt cx="259950" cy="296175"/>
          </a:xfrm>
        </p:grpSpPr>
        <p:sp>
          <p:nvSpPr>
            <p:cNvPr id="5834" name="Google Shape;5834;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3"/>
          <p:cNvGrpSpPr/>
          <p:nvPr/>
        </p:nvGrpSpPr>
        <p:grpSpPr>
          <a:xfrm>
            <a:off x="7962056" y="3197745"/>
            <a:ext cx="349133" cy="348188"/>
            <a:chOff x="6143725" y="3582500"/>
            <a:chExt cx="295375" cy="294575"/>
          </a:xfrm>
        </p:grpSpPr>
        <p:sp>
          <p:nvSpPr>
            <p:cNvPr id="5841" name="Google Shape;5841;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3"/>
          <p:cNvGrpSpPr/>
          <p:nvPr/>
        </p:nvGrpSpPr>
        <p:grpSpPr>
          <a:xfrm>
            <a:off x="5730883" y="1397084"/>
            <a:ext cx="350995" cy="350049"/>
            <a:chOff x="1310075" y="3253275"/>
            <a:chExt cx="296950" cy="296150"/>
          </a:xfrm>
        </p:grpSpPr>
        <p:sp>
          <p:nvSpPr>
            <p:cNvPr id="5849" name="Google Shape;5849;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2" name="Google Shape;5852;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3" name="Google Shape;5853;p63"/>
          <p:cNvGrpSpPr/>
          <p:nvPr/>
        </p:nvGrpSpPr>
        <p:grpSpPr>
          <a:xfrm>
            <a:off x="5730410" y="2283343"/>
            <a:ext cx="351941" cy="351675"/>
            <a:chOff x="1310075" y="3980250"/>
            <a:chExt cx="297750" cy="297525"/>
          </a:xfrm>
        </p:grpSpPr>
        <p:sp>
          <p:nvSpPr>
            <p:cNvPr id="5854" name="Google Shape;5854;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3"/>
          <p:cNvGrpSpPr/>
          <p:nvPr/>
        </p:nvGrpSpPr>
        <p:grpSpPr>
          <a:xfrm>
            <a:off x="7995198" y="1397542"/>
            <a:ext cx="266305" cy="349133"/>
            <a:chOff x="3167275" y="3227275"/>
            <a:chExt cx="225300" cy="295375"/>
          </a:xfrm>
        </p:grpSpPr>
        <p:sp>
          <p:nvSpPr>
            <p:cNvPr id="5859" name="Google Shape;5859;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3"/>
          <p:cNvGrpSpPr/>
          <p:nvPr/>
        </p:nvGrpSpPr>
        <p:grpSpPr>
          <a:xfrm>
            <a:off x="7952380" y="2284599"/>
            <a:ext cx="351940" cy="349163"/>
            <a:chOff x="3133425" y="3955025"/>
            <a:chExt cx="297750" cy="295400"/>
          </a:xfrm>
        </p:grpSpPr>
        <p:sp>
          <p:nvSpPr>
            <p:cNvPr id="5866" name="Google Shape;5866;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3"/>
          <p:cNvGrpSpPr/>
          <p:nvPr/>
        </p:nvGrpSpPr>
        <p:grpSpPr>
          <a:xfrm>
            <a:off x="6632554" y="2748187"/>
            <a:ext cx="350079" cy="351320"/>
            <a:chOff x="4991425" y="3234750"/>
            <a:chExt cx="296175" cy="297225"/>
          </a:xfrm>
        </p:grpSpPr>
        <p:sp>
          <p:nvSpPr>
            <p:cNvPr id="5870" name="Google Shape;5870;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3"/>
          <p:cNvGrpSpPr/>
          <p:nvPr/>
        </p:nvGrpSpPr>
        <p:grpSpPr>
          <a:xfrm>
            <a:off x="6632554" y="3217750"/>
            <a:ext cx="350079" cy="308177"/>
            <a:chOff x="4991425" y="3617150"/>
            <a:chExt cx="296175" cy="260725"/>
          </a:xfrm>
        </p:grpSpPr>
        <p:sp>
          <p:nvSpPr>
            <p:cNvPr id="5877" name="Google Shape;5877;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3"/>
          <p:cNvGrpSpPr/>
          <p:nvPr/>
        </p:nvGrpSpPr>
        <p:grpSpPr>
          <a:xfrm>
            <a:off x="6709827" y="3673341"/>
            <a:ext cx="195532" cy="349163"/>
            <a:chOff x="5056800" y="3962900"/>
            <a:chExt cx="165425" cy="295400"/>
          </a:xfrm>
        </p:grpSpPr>
        <p:sp>
          <p:nvSpPr>
            <p:cNvPr id="5885" name="Google Shape;5885;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3"/>
          <p:cNvGrpSpPr/>
          <p:nvPr/>
        </p:nvGrpSpPr>
        <p:grpSpPr>
          <a:xfrm>
            <a:off x="7961125" y="3673357"/>
            <a:ext cx="350995" cy="349133"/>
            <a:chOff x="6168925" y="3936925"/>
            <a:chExt cx="296950" cy="295375"/>
          </a:xfrm>
        </p:grpSpPr>
        <p:sp>
          <p:nvSpPr>
            <p:cNvPr id="5889" name="Google Shape;5889;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3"/>
          <p:cNvGrpSpPr/>
          <p:nvPr/>
        </p:nvGrpSpPr>
        <p:grpSpPr>
          <a:xfrm>
            <a:off x="6174844" y="1390429"/>
            <a:ext cx="348188" cy="349133"/>
            <a:chOff x="1674750" y="3254050"/>
            <a:chExt cx="294575" cy="295375"/>
          </a:xfrm>
        </p:grpSpPr>
        <p:sp>
          <p:nvSpPr>
            <p:cNvPr id="5896" name="Google Shape;5896;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3"/>
          <p:cNvGrpSpPr/>
          <p:nvPr/>
        </p:nvGrpSpPr>
        <p:grpSpPr>
          <a:xfrm>
            <a:off x="6189239" y="1838132"/>
            <a:ext cx="319347" cy="349133"/>
            <a:chOff x="1687350" y="3618725"/>
            <a:chExt cx="270175" cy="295375"/>
          </a:xfrm>
        </p:grpSpPr>
        <p:sp>
          <p:nvSpPr>
            <p:cNvPr id="5900" name="Google Shape;5900;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3"/>
          <p:cNvGrpSpPr/>
          <p:nvPr/>
        </p:nvGrpSpPr>
        <p:grpSpPr>
          <a:xfrm>
            <a:off x="6172942" y="2284613"/>
            <a:ext cx="351940" cy="349133"/>
            <a:chOff x="1672375" y="3982600"/>
            <a:chExt cx="297750" cy="295375"/>
          </a:xfrm>
        </p:grpSpPr>
        <p:sp>
          <p:nvSpPr>
            <p:cNvPr id="5904" name="Google Shape;5904;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63"/>
          <p:cNvGrpSpPr/>
          <p:nvPr/>
        </p:nvGrpSpPr>
        <p:grpSpPr>
          <a:xfrm>
            <a:off x="4864934" y="2748808"/>
            <a:ext cx="350079" cy="350079"/>
            <a:chOff x="3497300" y="3227275"/>
            <a:chExt cx="296175" cy="296175"/>
          </a:xfrm>
        </p:grpSpPr>
        <p:sp>
          <p:nvSpPr>
            <p:cNvPr id="5908" name="Google Shape;5908;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3"/>
          <p:cNvGrpSpPr/>
          <p:nvPr/>
        </p:nvGrpSpPr>
        <p:grpSpPr>
          <a:xfrm>
            <a:off x="4865407" y="3198203"/>
            <a:ext cx="349133" cy="347272"/>
            <a:chOff x="3497300" y="3591950"/>
            <a:chExt cx="295375" cy="293800"/>
          </a:xfrm>
        </p:grpSpPr>
        <p:sp>
          <p:nvSpPr>
            <p:cNvPr id="5917" name="Google Shape;5917;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3"/>
          <p:cNvGrpSpPr/>
          <p:nvPr/>
        </p:nvGrpSpPr>
        <p:grpSpPr>
          <a:xfrm>
            <a:off x="4865407" y="3673341"/>
            <a:ext cx="349133" cy="349163"/>
            <a:chOff x="3497300" y="3955025"/>
            <a:chExt cx="295375" cy="295400"/>
          </a:xfrm>
        </p:grpSpPr>
        <p:sp>
          <p:nvSpPr>
            <p:cNvPr id="5926" name="Google Shape;5926;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3"/>
          <p:cNvGrpSpPr/>
          <p:nvPr/>
        </p:nvGrpSpPr>
        <p:grpSpPr>
          <a:xfrm>
            <a:off x="7089979" y="2749532"/>
            <a:ext cx="327739" cy="348631"/>
            <a:chOff x="5364750" y="3235150"/>
            <a:chExt cx="277275" cy="294950"/>
          </a:xfrm>
        </p:grpSpPr>
        <p:sp>
          <p:nvSpPr>
            <p:cNvPr id="5930" name="Google Shape;5930;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3"/>
          <p:cNvGrpSpPr/>
          <p:nvPr/>
        </p:nvGrpSpPr>
        <p:grpSpPr>
          <a:xfrm>
            <a:off x="7078337" y="3195868"/>
            <a:ext cx="351024" cy="351941"/>
            <a:chOff x="5355300" y="3598250"/>
            <a:chExt cx="296975" cy="297750"/>
          </a:xfrm>
        </p:grpSpPr>
        <p:sp>
          <p:nvSpPr>
            <p:cNvPr id="5939" name="Google Shape;5939;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63"/>
          <p:cNvGrpSpPr/>
          <p:nvPr/>
        </p:nvGrpSpPr>
        <p:grpSpPr>
          <a:xfrm>
            <a:off x="7082533" y="3734790"/>
            <a:ext cx="342632" cy="226264"/>
            <a:chOff x="5358450" y="4015675"/>
            <a:chExt cx="289875" cy="191425"/>
          </a:xfrm>
        </p:grpSpPr>
        <p:sp>
          <p:nvSpPr>
            <p:cNvPr id="5948" name="Google Shape;5948;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3"/>
          <p:cNvGrpSpPr/>
          <p:nvPr/>
        </p:nvGrpSpPr>
        <p:grpSpPr>
          <a:xfrm>
            <a:off x="6209015" y="4117322"/>
            <a:ext cx="351024" cy="325464"/>
            <a:chOff x="6543825" y="3202075"/>
            <a:chExt cx="296975" cy="275350"/>
          </a:xfrm>
        </p:grpSpPr>
        <p:sp>
          <p:nvSpPr>
            <p:cNvPr id="5953" name="Google Shape;5953;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3"/>
          <p:cNvGrpSpPr/>
          <p:nvPr/>
        </p:nvGrpSpPr>
        <p:grpSpPr>
          <a:xfrm>
            <a:off x="6615996" y="1397069"/>
            <a:ext cx="350079" cy="350079"/>
            <a:chOff x="2037825" y="3254050"/>
            <a:chExt cx="296175" cy="296175"/>
          </a:xfrm>
        </p:grpSpPr>
        <p:sp>
          <p:nvSpPr>
            <p:cNvPr id="5961" name="Google Shape;5961;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3"/>
          <p:cNvGrpSpPr/>
          <p:nvPr/>
        </p:nvGrpSpPr>
        <p:grpSpPr>
          <a:xfrm>
            <a:off x="6614135" y="1838236"/>
            <a:ext cx="353802" cy="348926"/>
            <a:chOff x="2034675" y="3617925"/>
            <a:chExt cx="299325" cy="295200"/>
          </a:xfrm>
        </p:grpSpPr>
        <p:sp>
          <p:nvSpPr>
            <p:cNvPr id="5968" name="Google Shape;5968;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3"/>
          <p:cNvGrpSpPr/>
          <p:nvPr/>
        </p:nvGrpSpPr>
        <p:grpSpPr>
          <a:xfrm>
            <a:off x="6615996" y="2284613"/>
            <a:ext cx="350079" cy="349133"/>
            <a:chOff x="2037825" y="3981825"/>
            <a:chExt cx="296175" cy="295375"/>
          </a:xfrm>
        </p:grpSpPr>
        <p:sp>
          <p:nvSpPr>
            <p:cNvPr id="5974" name="Google Shape;5974;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3"/>
          <p:cNvGrpSpPr/>
          <p:nvPr/>
        </p:nvGrpSpPr>
        <p:grpSpPr>
          <a:xfrm>
            <a:off x="5301014" y="2780929"/>
            <a:ext cx="350079" cy="285837"/>
            <a:chOff x="3860400" y="3254050"/>
            <a:chExt cx="296175" cy="241825"/>
          </a:xfrm>
        </p:grpSpPr>
        <p:sp>
          <p:nvSpPr>
            <p:cNvPr id="5978" name="Google Shape;5978;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3"/>
          <p:cNvGrpSpPr/>
          <p:nvPr/>
        </p:nvGrpSpPr>
        <p:grpSpPr>
          <a:xfrm>
            <a:off x="5300541" y="3196800"/>
            <a:ext cx="351024" cy="350079"/>
            <a:chOff x="3859600" y="3591950"/>
            <a:chExt cx="296975" cy="296175"/>
          </a:xfrm>
        </p:grpSpPr>
        <p:sp>
          <p:nvSpPr>
            <p:cNvPr id="5986" name="Google Shape;5986;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3"/>
          <p:cNvGrpSpPr/>
          <p:nvPr/>
        </p:nvGrpSpPr>
        <p:grpSpPr>
          <a:xfrm>
            <a:off x="5301014" y="3672883"/>
            <a:ext cx="350079" cy="350079"/>
            <a:chOff x="3860400" y="3955025"/>
            <a:chExt cx="296175" cy="296175"/>
          </a:xfrm>
        </p:grpSpPr>
        <p:sp>
          <p:nvSpPr>
            <p:cNvPr id="5990" name="Google Shape;5990;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3"/>
          <p:cNvGrpSpPr/>
          <p:nvPr/>
        </p:nvGrpSpPr>
        <p:grpSpPr>
          <a:xfrm>
            <a:off x="7516230" y="2749281"/>
            <a:ext cx="355664" cy="349133"/>
            <a:chOff x="5716825" y="3235950"/>
            <a:chExt cx="300900" cy="295375"/>
          </a:xfrm>
        </p:grpSpPr>
        <p:sp>
          <p:nvSpPr>
            <p:cNvPr id="5996" name="Google Shape;5996;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3"/>
          <p:cNvGrpSpPr/>
          <p:nvPr/>
        </p:nvGrpSpPr>
        <p:grpSpPr>
          <a:xfrm>
            <a:off x="7529261" y="3207969"/>
            <a:ext cx="329601" cy="327739"/>
            <a:chOff x="5727850" y="3609275"/>
            <a:chExt cx="278850" cy="277275"/>
          </a:xfrm>
        </p:grpSpPr>
        <p:sp>
          <p:nvSpPr>
            <p:cNvPr id="6001" name="Google Shape;6001;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3"/>
          <p:cNvGrpSpPr/>
          <p:nvPr/>
        </p:nvGrpSpPr>
        <p:grpSpPr>
          <a:xfrm>
            <a:off x="7540446" y="3673356"/>
            <a:ext cx="307231" cy="349133"/>
            <a:chOff x="5736525" y="3963700"/>
            <a:chExt cx="259925" cy="295375"/>
          </a:xfrm>
        </p:grpSpPr>
        <p:sp>
          <p:nvSpPr>
            <p:cNvPr id="6007" name="Google Shape;6007;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3"/>
          <p:cNvGrpSpPr/>
          <p:nvPr/>
        </p:nvGrpSpPr>
        <p:grpSpPr>
          <a:xfrm>
            <a:off x="6632026" y="4122683"/>
            <a:ext cx="351024" cy="350079"/>
            <a:chOff x="6553275" y="3604550"/>
            <a:chExt cx="296975" cy="296175"/>
          </a:xfrm>
        </p:grpSpPr>
        <p:sp>
          <p:nvSpPr>
            <p:cNvPr id="6015" name="Google Shape;6015;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022" name="Google Shape;6022;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6" name="Shape 6026"/>
        <p:cNvGrpSpPr/>
        <p:nvPr/>
      </p:nvGrpSpPr>
      <p:grpSpPr>
        <a:xfrm>
          <a:off x="0" y="0"/>
          <a:ext cx="0" cy="0"/>
          <a:chOff x="0" y="0"/>
          <a:chExt cx="0" cy="0"/>
        </a:xfrm>
      </p:grpSpPr>
      <p:grpSp>
        <p:nvGrpSpPr>
          <p:cNvPr id="6027" name="Google Shape;6027;p64"/>
          <p:cNvGrpSpPr/>
          <p:nvPr/>
        </p:nvGrpSpPr>
        <p:grpSpPr>
          <a:xfrm>
            <a:off x="859032" y="1380546"/>
            <a:ext cx="294401" cy="353645"/>
            <a:chOff x="-35814600" y="3202075"/>
            <a:chExt cx="242625" cy="291450"/>
          </a:xfrm>
        </p:grpSpPr>
        <p:sp>
          <p:nvSpPr>
            <p:cNvPr id="6028" name="Google Shape;6028;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4"/>
          <p:cNvGrpSpPr/>
          <p:nvPr/>
        </p:nvGrpSpPr>
        <p:grpSpPr>
          <a:xfrm>
            <a:off x="829410" y="1821466"/>
            <a:ext cx="353645" cy="353888"/>
            <a:chOff x="-35839800" y="3561025"/>
            <a:chExt cx="291450" cy="291650"/>
          </a:xfrm>
        </p:grpSpPr>
        <p:sp>
          <p:nvSpPr>
            <p:cNvPr id="6036" name="Google Shape;6036;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64"/>
          <p:cNvGrpSpPr/>
          <p:nvPr/>
        </p:nvGrpSpPr>
        <p:grpSpPr>
          <a:xfrm>
            <a:off x="3066955" y="1380546"/>
            <a:ext cx="353645" cy="353645"/>
            <a:chOff x="-34003850" y="3227275"/>
            <a:chExt cx="291450" cy="291450"/>
          </a:xfrm>
        </p:grpSpPr>
        <p:sp>
          <p:nvSpPr>
            <p:cNvPr id="6045" name="Google Shape;6045;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64"/>
          <p:cNvGrpSpPr/>
          <p:nvPr/>
        </p:nvGrpSpPr>
        <p:grpSpPr>
          <a:xfrm>
            <a:off x="3066485" y="1821238"/>
            <a:ext cx="354586" cy="354343"/>
            <a:chOff x="-34004625" y="3585850"/>
            <a:chExt cx="292225" cy="292025"/>
          </a:xfrm>
        </p:grpSpPr>
        <p:sp>
          <p:nvSpPr>
            <p:cNvPr id="6051" name="Google Shape;6051;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4"/>
          <p:cNvGrpSpPr/>
          <p:nvPr/>
        </p:nvGrpSpPr>
        <p:grpSpPr>
          <a:xfrm>
            <a:off x="3066000" y="2256439"/>
            <a:ext cx="355557" cy="354616"/>
            <a:chOff x="-34005425" y="3945575"/>
            <a:chExt cx="293025" cy="292250"/>
          </a:xfrm>
        </p:grpSpPr>
        <p:sp>
          <p:nvSpPr>
            <p:cNvPr id="6057" name="Google Shape;6057;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4"/>
          <p:cNvGrpSpPr/>
          <p:nvPr/>
        </p:nvGrpSpPr>
        <p:grpSpPr>
          <a:xfrm>
            <a:off x="1713099" y="2729615"/>
            <a:ext cx="358408" cy="355557"/>
            <a:chOff x="-32174975" y="3192625"/>
            <a:chExt cx="295375" cy="293025"/>
          </a:xfrm>
        </p:grpSpPr>
        <p:sp>
          <p:nvSpPr>
            <p:cNvPr id="6061" name="Google Shape;6061;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5" name="Google Shape;6065;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7" name="Google Shape;6067;p64"/>
          <p:cNvGrpSpPr/>
          <p:nvPr/>
        </p:nvGrpSpPr>
        <p:grpSpPr>
          <a:xfrm>
            <a:off x="3952249" y="2730570"/>
            <a:ext cx="354586" cy="353645"/>
            <a:chOff x="-30345325" y="3184750"/>
            <a:chExt cx="292225" cy="291450"/>
          </a:xfrm>
        </p:grpSpPr>
        <p:sp>
          <p:nvSpPr>
            <p:cNvPr id="6068" name="Google Shape;6068;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4"/>
          <p:cNvGrpSpPr/>
          <p:nvPr/>
        </p:nvGrpSpPr>
        <p:grpSpPr>
          <a:xfrm>
            <a:off x="1277001" y="1380546"/>
            <a:ext cx="353645" cy="353645"/>
            <a:chOff x="-35481425" y="3202075"/>
            <a:chExt cx="291450" cy="291450"/>
          </a:xfrm>
        </p:grpSpPr>
        <p:sp>
          <p:nvSpPr>
            <p:cNvPr id="6074" name="Google Shape;6074;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64"/>
          <p:cNvGrpSpPr/>
          <p:nvPr/>
        </p:nvGrpSpPr>
        <p:grpSpPr>
          <a:xfrm>
            <a:off x="1276531" y="1822072"/>
            <a:ext cx="354586" cy="352675"/>
            <a:chOff x="-35482200" y="3561225"/>
            <a:chExt cx="292225" cy="290650"/>
          </a:xfrm>
        </p:grpSpPr>
        <p:sp>
          <p:nvSpPr>
            <p:cNvPr id="6082" name="Google Shape;6082;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4"/>
          <p:cNvGrpSpPr/>
          <p:nvPr/>
        </p:nvGrpSpPr>
        <p:grpSpPr>
          <a:xfrm>
            <a:off x="1277001" y="2256940"/>
            <a:ext cx="353645" cy="353615"/>
            <a:chOff x="-35481425" y="3919600"/>
            <a:chExt cx="291450" cy="291425"/>
          </a:xfrm>
        </p:grpSpPr>
        <p:sp>
          <p:nvSpPr>
            <p:cNvPr id="6086" name="Google Shape;6086;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4"/>
          <p:cNvGrpSpPr/>
          <p:nvPr/>
        </p:nvGrpSpPr>
        <p:grpSpPr>
          <a:xfrm>
            <a:off x="3512636" y="1381031"/>
            <a:ext cx="357468" cy="352675"/>
            <a:chOff x="-33645475" y="3228075"/>
            <a:chExt cx="294600" cy="290650"/>
          </a:xfrm>
        </p:grpSpPr>
        <p:sp>
          <p:nvSpPr>
            <p:cNvPr id="6095" name="Google Shape;6095;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4"/>
          <p:cNvGrpSpPr/>
          <p:nvPr/>
        </p:nvGrpSpPr>
        <p:grpSpPr>
          <a:xfrm>
            <a:off x="3513606" y="1821116"/>
            <a:ext cx="355526" cy="354586"/>
            <a:chOff x="-33646250" y="3586425"/>
            <a:chExt cx="293000" cy="292225"/>
          </a:xfrm>
        </p:grpSpPr>
        <p:sp>
          <p:nvSpPr>
            <p:cNvPr id="6103" name="Google Shape;6103;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4"/>
          <p:cNvGrpSpPr/>
          <p:nvPr/>
        </p:nvGrpSpPr>
        <p:grpSpPr>
          <a:xfrm>
            <a:off x="3514076" y="2255969"/>
            <a:ext cx="354586" cy="355557"/>
            <a:chOff x="-33645475" y="3944800"/>
            <a:chExt cx="292225" cy="293025"/>
          </a:xfrm>
        </p:grpSpPr>
        <p:sp>
          <p:nvSpPr>
            <p:cNvPr id="6106" name="Google Shape;6106;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64"/>
          <p:cNvGrpSpPr/>
          <p:nvPr/>
        </p:nvGrpSpPr>
        <p:grpSpPr>
          <a:xfrm>
            <a:off x="2167295" y="2729706"/>
            <a:ext cx="352675" cy="355375"/>
            <a:chOff x="-31809525" y="3192625"/>
            <a:chExt cx="290650" cy="292875"/>
          </a:xfrm>
        </p:grpSpPr>
        <p:sp>
          <p:nvSpPr>
            <p:cNvPr id="6117" name="Google Shape;6117;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4"/>
          <p:cNvGrpSpPr/>
          <p:nvPr/>
        </p:nvGrpSpPr>
        <p:grpSpPr>
          <a:xfrm>
            <a:off x="2166810" y="3200258"/>
            <a:ext cx="353645" cy="355557"/>
            <a:chOff x="-31811100" y="3550975"/>
            <a:chExt cx="291450" cy="293025"/>
          </a:xfrm>
        </p:grpSpPr>
        <p:sp>
          <p:nvSpPr>
            <p:cNvPr id="6122" name="Google Shape;6122;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4"/>
          <p:cNvGrpSpPr/>
          <p:nvPr/>
        </p:nvGrpSpPr>
        <p:grpSpPr>
          <a:xfrm>
            <a:off x="2160606" y="3664562"/>
            <a:ext cx="366052" cy="356831"/>
            <a:chOff x="-31817400" y="3910025"/>
            <a:chExt cx="301675" cy="294075"/>
          </a:xfrm>
        </p:grpSpPr>
        <p:sp>
          <p:nvSpPr>
            <p:cNvPr id="6130" name="Google Shape;6130;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4"/>
          <p:cNvGrpSpPr/>
          <p:nvPr/>
        </p:nvGrpSpPr>
        <p:grpSpPr>
          <a:xfrm>
            <a:off x="3952234" y="3200743"/>
            <a:ext cx="354616" cy="354586"/>
            <a:chOff x="-30354000" y="3569100"/>
            <a:chExt cx="292250" cy="292225"/>
          </a:xfrm>
        </p:grpSpPr>
        <p:sp>
          <p:nvSpPr>
            <p:cNvPr id="6134" name="Google Shape;6134;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4"/>
          <p:cNvGrpSpPr/>
          <p:nvPr/>
        </p:nvGrpSpPr>
        <p:grpSpPr>
          <a:xfrm>
            <a:off x="1730812" y="1380546"/>
            <a:ext cx="342148" cy="353645"/>
            <a:chOff x="-35118325" y="3202075"/>
            <a:chExt cx="281975" cy="291450"/>
          </a:xfrm>
        </p:grpSpPr>
        <p:sp>
          <p:nvSpPr>
            <p:cNvPr id="6141" name="Google Shape;6141;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4"/>
          <p:cNvGrpSpPr/>
          <p:nvPr/>
        </p:nvGrpSpPr>
        <p:grpSpPr>
          <a:xfrm>
            <a:off x="1724593" y="1821799"/>
            <a:ext cx="354586" cy="353221"/>
            <a:chOff x="-35123050" y="3561225"/>
            <a:chExt cx="292225" cy="291100"/>
          </a:xfrm>
        </p:grpSpPr>
        <p:sp>
          <p:nvSpPr>
            <p:cNvPr id="6146" name="Google Shape;6146;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64"/>
          <p:cNvGrpSpPr/>
          <p:nvPr/>
        </p:nvGrpSpPr>
        <p:grpSpPr>
          <a:xfrm>
            <a:off x="1766652" y="2256940"/>
            <a:ext cx="270467" cy="353615"/>
            <a:chOff x="-35089175" y="3919600"/>
            <a:chExt cx="222900" cy="291425"/>
          </a:xfrm>
        </p:grpSpPr>
        <p:sp>
          <p:nvSpPr>
            <p:cNvPr id="6149" name="Google Shape;6149;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4"/>
          <p:cNvGrpSpPr/>
          <p:nvPr/>
        </p:nvGrpSpPr>
        <p:grpSpPr>
          <a:xfrm>
            <a:off x="3963648" y="1380303"/>
            <a:ext cx="336445" cy="354131"/>
            <a:chOff x="-33277650" y="3226875"/>
            <a:chExt cx="277275" cy="291850"/>
          </a:xfrm>
        </p:grpSpPr>
        <p:sp>
          <p:nvSpPr>
            <p:cNvPr id="6152" name="Google Shape;6152;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4"/>
          <p:cNvGrpSpPr/>
          <p:nvPr/>
        </p:nvGrpSpPr>
        <p:grpSpPr>
          <a:xfrm>
            <a:off x="3955048" y="1821587"/>
            <a:ext cx="353645" cy="353645"/>
            <a:chOff x="-33286325" y="3586425"/>
            <a:chExt cx="291450" cy="291450"/>
          </a:xfrm>
        </p:grpSpPr>
        <p:sp>
          <p:nvSpPr>
            <p:cNvPr id="6160" name="Google Shape;6160;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4"/>
          <p:cNvGrpSpPr/>
          <p:nvPr/>
        </p:nvGrpSpPr>
        <p:grpSpPr>
          <a:xfrm>
            <a:off x="3955048" y="2255969"/>
            <a:ext cx="353645" cy="355557"/>
            <a:chOff x="-33286325" y="3944800"/>
            <a:chExt cx="291450" cy="293025"/>
          </a:xfrm>
        </p:grpSpPr>
        <p:sp>
          <p:nvSpPr>
            <p:cNvPr id="6166" name="Google Shape;6166;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4"/>
          <p:cNvGrpSpPr/>
          <p:nvPr/>
        </p:nvGrpSpPr>
        <p:grpSpPr>
          <a:xfrm>
            <a:off x="2613445" y="2729129"/>
            <a:ext cx="353645" cy="356527"/>
            <a:chOff x="-31452725" y="3191825"/>
            <a:chExt cx="291450" cy="293825"/>
          </a:xfrm>
        </p:grpSpPr>
        <p:sp>
          <p:nvSpPr>
            <p:cNvPr id="6171" name="Google Shape;6171;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4"/>
          <p:cNvGrpSpPr/>
          <p:nvPr/>
        </p:nvGrpSpPr>
        <p:grpSpPr>
          <a:xfrm>
            <a:off x="2612975" y="3200744"/>
            <a:ext cx="354586" cy="354586"/>
            <a:chOff x="-31452725" y="3551775"/>
            <a:chExt cx="292225" cy="292225"/>
          </a:xfrm>
        </p:grpSpPr>
        <p:sp>
          <p:nvSpPr>
            <p:cNvPr id="6176" name="Google Shape;6176;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4"/>
          <p:cNvGrpSpPr/>
          <p:nvPr/>
        </p:nvGrpSpPr>
        <p:grpSpPr>
          <a:xfrm>
            <a:off x="2611534" y="3664729"/>
            <a:ext cx="357468" cy="356497"/>
            <a:chOff x="-31455100" y="3909350"/>
            <a:chExt cx="294600" cy="293800"/>
          </a:xfrm>
        </p:grpSpPr>
        <p:sp>
          <p:nvSpPr>
            <p:cNvPr id="6181" name="Google Shape;6181;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4"/>
          <p:cNvGrpSpPr/>
          <p:nvPr/>
        </p:nvGrpSpPr>
        <p:grpSpPr>
          <a:xfrm>
            <a:off x="3952719" y="3665684"/>
            <a:ext cx="353645" cy="354586"/>
            <a:chOff x="-30345325" y="3918800"/>
            <a:chExt cx="291450" cy="292225"/>
          </a:xfrm>
        </p:grpSpPr>
        <p:sp>
          <p:nvSpPr>
            <p:cNvPr id="6184" name="Google Shape;6184;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4"/>
          <p:cNvGrpSpPr/>
          <p:nvPr/>
        </p:nvGrpSpPr>
        <p:grpSpPr>
          <a:xfrm>
            <a:off x="2172184" y="1821587"/>
            <a:ext cx="353645" cy="353645"/>
            <a:chOff x="-34763900" y="3561225"/>
            <a:chExt cx="291450" cy="291450"/>
          </a:xfrm>
        </p:grpSpPr>
        <p:sp>
          <p:nvSpPr>
            <p:cNvPr id="6190" name="Google Shape;6190;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64"/>
          <p:cNvGrpSpPr/>
          <p:nvPr/>
        </p:nvGrpSpPr>
        <p:grpSpPr>
          <a:xfrm>
            <a:off x="827081" y="2730099"/>
            <a:ext cx="354586" cy="354586"/>
            <a:chOff x="-32927950" y="3227275"/>
            <a:chExt cx="292225" cy="292225"/>
          </a:xfrm>
        </p:grpSpPr>
        <p:sp>
          <p:nvSpPr>
            <p:cNvPr id="6195" name="Google Shape;6195;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4"/>
          <p:cNvGrpSpPr/>
          <p:nvPr/>
        </p:nvGrpSpPr>
        <p:grpSpPr>
          <a:xfrm>
            <a:off x="826596" y="3201213"/>
            <a:ext cx="355557" cy="353645"/>
            <a:chOff x="-32927950" y="3586425"/>
            <a:chExt cx="293025" cy="291450"/>
          </a:xfrm>
        </p:grpSpPr>
        <p:sp>
          <p:nvSpPr>
            <p:cNvPr id="6201" name="Google Shape;6201;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4"/>
          <p:cNvGrpSpPr/>
          <p:nvPr/>
        </p:nvGrpSpPr>
        <p:grpSpPr>
          <a:xfrm>
            <a:off x="827081" y="3665198"/>
            <a:ext cx="354586" cy="355557"/>
            <a:chOff x="-32927950" y="3944800"/>
            <a:chExt cx="292225" cy="293025"/>
          </a:xfrm>
        </p:grpSpPr>
        <p:sp>
          <p:nvSpPr>
            <p:cNvPr id="6207" name="Google Shape;6207;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4"/>
          <p:cNvGrpSpPr/>
          <p:nvPr/>
        </p:nvGrpSpPr>
        <p:grpSpPr>
          <a:xfrm>
            <a:off x="3055873" y="2730449"/>
            <a:ext cx="354586" cy="353888"/>
            <a:chOff x="-31094350" y="3194000"/>
            <a:chExt cx="292225" cy="291650"/>
          </a:xfrm>
        </p:grpSpPr>
        <p:sp>
          <p:nvSpPr>
            <p:cNvPr id="6217" name="Google Shape;6217;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4"/>
          <p:cNvGrpSpPr/>
          <p:nvPr/>
        </p:nvGrpSpPr>
        <p:grpSpPr>
          <a:xfrm>
            <a:off x="3056343" y="3200941"/>
            <a:ext cx="353645" cy="354191"/>
            <a:chOff x="-31093575" y="3552550"/>
            <a:chExt cx="291450" cy="291900"/>
          </a:xfrm>
        </p:grpSpPr>
        <p:sp>
          <p:nvSpPr>
            <p:cNvPr id="6226" name="Google Shape;6226;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4"/>
          <p:cNvGrpSpPr/>
          <p:nvPr/>
        </p:nvGrpSpPr>
        <p:grpSpPr>
          <a:xfrm>
            <a:off x="2182711" y="1380546"/>
            <a:ext cx="332593" cy="353645"/>
            <a:chOff x="-34755225" y="3202075"/>
            <a:chExt cx="274100" cy="291450"/>
          </a:xfrm>
        </p:grpSpPr>
        <p:sp>
          <p:nvSpPr>
            <p:cNvPr id="6231" name="Google Shape;6231;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4"/>
          <p:cNvGrpSpPr/>
          <p:nvPr/>
        </p:nvGrpSpPr>
        <p:grpSpPr>
          <a:xfrm>
            <a:off x="3056343" y="3666169"/>
            <a:ext cx="353645" cy="353615"/>
            <a:chOff x="-31093575" y="3911725"/>
            <a:chExt cx="291450" cy="291425"/>
          </a:xfrm>
        </p:grpSpPr>
        <p:sp>
          <p:nvSpPr>
            <p:cNvPr id="6239" name="Google Shape;6239;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64"/>
          <p:cNvGrpSpPr/>
          <p:nvPr/>
        </p:nvGrpSpPr>
        <p:grpSpPr>
          <a:xfrm>
            <a:off x="2165773" y="4123136"/>
            <a:ext cx="356497" cy="354586"/>
            <a:chOff x="-29946000" y="3183175"/>
            <a:chExt cx="293800" cy="292225"/>
          </a:xfrm>
        </p:grpSpPr>
        <p:sp>
          <p:nvSpPr>
            <p:cNvPr id="6242" name="Google Shape;6242;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4"/>
          <p:cNvGrpSpPr/>
          <p:nvPr/>
        </p:nvGrpSpPr>
        <p:grpSpPr>
          <a:xfrm>
            <a:off x="2610305" y="1380289"/>
            <a:ext cx="358408" cy="354161"/>
            <a:chOff x="-34408675" y="3202075"/>
            <a:chExt cx="295375" cy="291875"/>
          </a:xfrm>
        </p:grpSpPr>
        <p:sp>
          <p:nvSpPr>
            <p:cNvPr id="6249" name="Google Shape;6249;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4"/>
          <p:cNvGrpSpPr/>
          <p:nvPr/>
        </p:nvGrpSpPr>
        <p:grpSpPr>
          <a:xfrm>
            <a:off x="2612216" y="1820283"/>
            <a:ext cx="354586" cy="356254"/>
            <a:chOff x="-34405525" y="3558075"/>
            <a:chExt cx="292225" cy="293600"/>
          </a:xfrm>
        </p:grpSpPr>
        <p:sp>
          <p:nvSpPr>
            <p:cNvPr id="6254" name="Google Shape;6254;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4"/>
          <p:cNvGrpSpPr/>
          <p:nvPr/>
        </p:nvGrpSpPr>
        <p:grpSpPr>
          <a:xfrm>
            <a:off x="2611730" y="2256940"/>
            <a:ext cx="355557" cy="353615"/>
            <a:chOff x="-34406325" y="3919600"/>
            <a:chExt cx="293025" cy="291425"/>
          </a:xfrm>
        </p:grpSpPr>
        <p:sp>
          <p:nvSpPr>
            <p:cNvPr id="6258" name="Google Shape;6258;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4"/>
          <p:cNvGrpSpPr/>
          <p:nvPr/>
        </p:nvGrpSpPr>
        <p:grpSpPr>
          <a:xfrm>
            <a:off x="1275628" y="2736303"/>
            <a:ext cx="353645" cy="342179"/>
            <a:chOff x="-32568800" y="3232000"/>
            <a:chExt cx="291450" cy="282000"/>
          </a:xfrm>
        </p:grpSpPr>
        <p:sp>
          <p:nvSpPr>
            <p:cNvPr id="6266" name="Google Shape;6266;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64"/>
          <p:cNvGrpSpPr/>
          <p:nvPr/>
        </p:nvGrpSpPr>
        <p:grpSpPr>
          <a:xfrm>
            <a:off x="1275158" y="3201213"/>
            <a:ext cx="354586" cy="353645"/>
            <a:chOff x="-32569575" y="3586425"/>
            <a:chExt cx="292225" cy="291450"/>
          </a:xfrm>
        </p:grpSpPr>
        <p:sp>
          <p:nvSpPr>
            <p:cNvPr id="6269" name="Google Shape;6269;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4"/>
          <p:cNvGrpSpPr/>
          <p:nvPr/>
        </p:nvGrpSpPr>
        <p:grpSpPr>
          <a:xfrm>
            <a:off x="1266073" y="3665805"/>
            <a:ext cx="372756" cy="354343"/>
            <a:chOff x="-32576675" y="3944600"/>
            <a:chExt cx="307200" cy="292025"/>
          </a:xfrm>
        </p:grpSpPr>
        <p:sp>
          <p:nvSpPr>
            <p:cNvPr id="6272" name="Google Shape;6272;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64"/>
          <p:cNvGrpSpPr/>
          <p:nvPr/>
        </p:nvGrpSpPr>
        <p:grpSpPr>
          <a:xfrm>
            <a:off x="3511040" y="2730100"/>
            <a:ext cx="354586" cy="354586"/>
            <a:chOff x="-30735200" y="3192625"/>
            <a:chExt cx="292225" cy="292225"/>
          </a:xfrm>
        </p:grpSpPr>
        <p:sp>
          <p:nvSpPr>
            <p:cNvPr id="6275" name="Google Shape;6275;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64"/>
          <p:cNvGrpSpPr/>
          <p:nvPr/>
        </p:nvGrpSpPr>
        <p:grpSpPr>
          <a:xfrm>
            <a:off x="3511040" y="3201532"/>
            <a:ext cx="354586" cy="353008"/>
            <a:chOff x="-30735200" y="3552550"/>
            <a:chExt cx="292225" cy="290925"/>
          </a:xfrm>
        </p:grpSpPr>
        <p:sp>
          <p:nvSpPr>
            <p:cNvPr id="6283" name="Google Shape;6283;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4"/>
          <p:cNvGrpSpPr/>
          <p:nvPr/>
        </p:nvGrpSpPr>
        <p:grpSpPr>
          <a:xfrm>
            <a:off x="3511040" y="3666154"/>
            <a:ext cx="354586" cy="353645"/>
            <a:chOff x="-30735200" y="3910925"/>
            <a:chExt cx="292225" cy="291450"/>
          </a:xfrm>
        </p:grpSpPr>
        <p:sp>
          <p:nvSpPr>
            <p:cNvPr id="6286" name="Google Shape;6286;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64"/>
          <p:cNvGrpSpPr/>
          <p:nvPr/>
        </p:nvGrpSpPr>
        <p:grpSpPr>
          <a:xfrm>
            <a:off x="4864547" y="1375808"/>
            <a:ext cx="358971" cy="359224"/>
            <a:chOff x="-57956275" y="3197925"/>
            <a:chExt cx="319000" cy="319225"/>
          </a:xfrm>
        </p:grpSpPr>
        <p:sp>
          <p:nvSpPr>
            <p:cNvPr id="6290" name="Google Shape;6290;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4"/>
          <p:cNvGrpSpPr/>
          <p:nvPr/>
        </p:nvGrpSpPr>
        <p:grpSpPr>
          <a:xfrm>
            <a:off x="4886701" y="1832234"/>
            <a:ext cx="314662" cy="358971"/>
            <a:chOff x="-57940525" y="3590375"/>
            <a:chExt cx="279625" cy="319000"/>
          </a:xfrm>
        </p:grpSpPr>
        <p:sp>
          <p:nvSpPr>
            <p:cNvPr id="6298" name="Google Shape;6298;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4"/>
          <p:cNvGrpSpPr/>
          <p:nvPr/>
        </p:nvGrpSpPr>
        <p:grpSpPr>
          <a:xfrm>
            <a:off x="4857582" y="2273605"/>
            <a:ext cx="358099" cy="358999"/>
            <a:chOff x="-57959425" y="3982600"/>
            <a:chExt cx="318225" cy="319025"/>
          </a:xfrm>
        </p:grpSpPr>
        <p:sp>
          <p:nvSpPr>
            <p:cNvPr id="6304" name="Google Shape;6304;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4"/>
          <p:cNvGrpSpPr/>
          <p:nvPr/>
        </p:nvGrpSpPr>
        <p:grpSpPr>
          <a:xfrm>
            <a:off x="7057749" y="1376934"/>
            <a:ext cx="357226" cy="357226"/>
            <a:chOff x="-55987225" y="3198925"/>
            <a:chExt cx="317450" cy="317450"/>
          </a:xfrm>
        </p:grpSpPr>
        <p:sp>
          <p:nvSpPr>
            <p:cNvPr id="6309" name="Google Shape;6309;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4"/>
          <p:cNvGrpSpPr/>
          <p:nvPr/>
        </p:nvGrpSpPr>
        <p:grpSpPr>
          <a:xfrm>
            <a:off x="7057749" y="1832965"/>
            <a:ext cx="357226" cy="357367"/>
            <a:chOff x="-55987225" y="3591025"/>
            <a:chExt cx="317450" cy="317575"/>
          </a:xfrm>
        </p:grpSpPr>
        <p:sp>
          <p:nvSpPr>
            <p:cNvPr id="6314" name="Google Shape;6314;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4"/>
          <p:cNvGrpSpPr/>
          <p:nvPr/>
        </p:nvGrpSpPr>
        <p:grpSpPr>
          <a:xfrm>
            <a:off x="7071665" y="2273605"/>
            <a:ext cx="358999" cy="358999"/>
            <a:chOff x="-55988800" y="3982600"/>
            <a:chExt cx="319025" cy="319025"/>
          </a:xfrm>
        </p:grpSpPr>
        <p:sp>
          <p:nvSpPr>
            <p:cNvPr id="6320" name="Google Shape;6320;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4"/>
          <p:cNvGrpSpPr/>
          <p:nvPr/>
        </p:nvGrpSpPr>
        <p:grpSpPr>
          <a:xfrm>
            <a:off x="5730184" y="2731562"/>
            <a:ext cx="356326" cy="358971"/>
            <a:chOff x="-54026025" y="3192625"/>
            <a:chExt cx="316650" cy="319000"/>
          </a:xfrm>
        </p:grpSpPr>
        <p:sp>
          <p:nvSpPr>
            <p:cNvPr id="6326" name="Google Shape;6326;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4"/>
          <p:cNvGrpSpPr/>
          <p:nvPr/>
        </p:nvGrpSpPr>
        <p:grpSpPr>
          <a:xfrm>
            <a:off x="5750130" y="3202536"/>
            <a:ext cx="316434" cy="358099"/>
            <a:chOff x="-54007925" y="3584850"/>
            <a:chExt cx="281200" cy="318225"/>
          </a:xfrm>
        </p:grpSpPr>
        <p:sp>
          <p:nvSpPr>
            <p:cNvPr id="6335" name="Google Shape;6335;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4"/>
          <p:cNvGrpSpPr/>
          <p:nvPr/>
        </p:nvGrpSpPr>
        <p:grpSpPr>
          <a:xfrm>
            <a:off x="5750130" y="3664421"/>
            <a:ext cx="316434" cy="358914"/>
            <a:chOff x="-54007925" y="3975575"/>
            <a:chExt cx="281200" cy="318950"/>
          </a:xfrm>
        </p:grpSpPr>
        <p:sp>
          <p:nvSpPr>
            <p:cNvPr id="6342" name="Google Shape;6342;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4"/>
          <p:cNvGrpSpPr/>
          <p:nvPr/>
        </p:nvGrpSpPr>
        <p:grpSpPr>
          <a:xfrm>
            <a:off x="7984996" y="2748891"/>
            <a:ext cx="274770" cy="358492"/>
            <a:chOff x="-52005775" y="3208025"/>
            <a:chExt cx="244175" cy="318575"/>
          </a:xfrm>
        </p:grpSpPr>
        <p:sp>
          <p:nvSpPr>
            <p:cNvPr id="6347" name="Google Shape;6347;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4"/>
          <p:cNvGrpSpPr/>
          <p:nvPr/>
        </p:nvGrpSpPr>
        <p:grpSpPr>
          <a:xfrm>
            <a:off x="5291462" y="1376934"/>
            <a:ext cx="358099" cy="358099"/>
            <a:chOff x="-57568775" y="3198925"/>
            <a:chExt cx="318225" cy="318225"/>
          </a:xfrm>
        </p:grpSpPr>
        <p:sp>
          <p:nvSpPr>
            <p:cNvPr id="6359" name="Google Shape;6359;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4"/>
          <p:cNvGrpSpPr/>
          <p:nvPr/>
        </p:nvGrpSpPr>
        <p:grpSpPr>
          <a:xfrm>
            <a:off x="5313181" y="1832234"/>
            <a:ext cx="314662" cy="358099"/>
            <a:chOff x="-57549075" y="3590375"/>
            <a:chExt cx="279625" cy="318225"/>
          </a:xfrm>
        </p:grpSpPr>
        <p:sp>
          <p:nvSpPr>
            <p:cNvPr id="6366" name="Google Shape;6366;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64"/>
          <p:cNvGrpSpPr/>
          <p:nvPr/>
        </p:nvGrpSpPr>
        <p:grpSpPr>
          <a:xfrm>
            <a:off x="5305378" y="2273605"/>
            <a:ext cx="359871" cy="359871"/>
            <a:chOff x="-57570350" y="3982600"/>
            <a:chExt cx="319800" cy="319800"/>
          </a:xfrm>
        </p:grpSpPr>
        <p:sp>
          <p:nvSpPr>
            <p:cNvPr id="6371" name="Google Shape;6371;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4"/>
          <p:cNvGrpSpPr/>
          <p:nvPr/>
        </p:nvGrpSpPr>
        <p:grpSpPr>
          <a:xfrm>
            <a:off x="7520416" y="1376033"/>
            <a:ext cx="314662" cy="358999"/>
            <a:chOff x="-55576850" y="3198125"/>
            <a:chExt cx="279625" cy="319025"/>
          </a:xfrm>
        </p:grpSpPr>
        <p:sp>
          <p:nvSpPr>
            <p:cNvPr id="6376" name="Google Shape;6376;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4"/>
          <p:cNvGrpSpPr/>
          <p:nvPr/>
        </p:nvGrpSpPr>
        <p:grpSpPr>
          <a:xfrm>
            <a:off x="7497812" y="1832009"/>
            <a:ext cx="359871" cy="358324"/>
            <a:chOff x="-55596550" y="3590175"/>
            <a:chExt cx="319800" cy="318425"/>
          </a:xfrm>
        </p:grpSpPr>
        <p:sp>
          <p:nvSpPr>
            <p:cNvPr id="6381" name="Google Shape;6381;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4"/>
          <p:cNvGrpSpPr/>
          <p:nvPr/>
        </p:nvGrpSpPr>
        <p:grpSpPr>
          <a:xfrm>
            <a:off x="7513049" y="2273351"/>
            <a:ext cx="358999" cy="359252"/>
            <a:chOff x="-55595775" y="3982375"/>
            <a:chExt cx="319025" cy="319250"/>
          </a:xfrm>
        </p:grpSpPr>
        <p:sp>
          <p:nvSpPr>
            <p:cNvPr id="6386" name="Google Shape;6386;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4"/>
          <p:cNvGrpSpPr/>
          <p:nvPr/>
        </p:nvGrpSpPr>
        <p:grpSpPr>
          <a:xfrm>
            <a:off x="6170232" y="2731562"/>
            <a:ext cx="358999" cy="358099"/>
            <a:chOff x="-53635375" y="3192625"/>
            <a:chExt cx="319025" cy="318225"/>
          </a:xfrm>
        </p:grpSpPr>
        <p:sp>
          <p:nvSpPr>
            <p:cNvPr id="6393" name="Google Shape;6393;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4"/>
          <p:cNvGrpSpPr/>
          <p:nvPr/>
        </p:nvGrpSpPr>
        <p:grpSpPr>
          <a:xfrm>
            <a:off x="6192401" y="3202536"/>
            <a:ext cx="314662" cy="358999"/>
            <a:chOff x="-53615675" y="3584850"/>
            <a:chExt cx="279625" cy="319025"/>
          </a:xfrm>
        </p:grpSpPr>
        <p:sp>
          <p:nvSpPr>
            <p:cNvPr id="6397" name="Google Shape;6397;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4"/>
          <p:cNvGrpSpPr/>
          <p:nvPr/>
        </p:nvGrpSpPr>
        <p:grpSpPr>
          <a:xfrm>
            <a:off x="6170246" y="3665461"/>
            <a:ext cx="358971" cy="357874"/>
            <a:chOff x="-53634575" y="3976500"/>
            <a:chExt cx="319000" cy="318025"/>
          </a:xfrm>
        </p:grpSpPr>
        <p:sp>
          <p:nvSpPr>
            <p:cNvPr id="6401" name="Google Shape;6401;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4"/>
          <p:cNvGrpSpPr/>
          <p:nvPr/>
        </p:nvGrpSpPr>
        <p:grpSpPr>
          <a:xfrm>
            <a:off x="7965050" y="3208415"/>
            <a:ext cx="314662" cy="358436"/>
            <a:chOff x="-52023900" y="3590075"/>
            <a:chExt cx="279625" cy="318525"/>
          </a:xfrm>
        </p:grpSpPr>
        <p:sp>
          <p:nvSpPr>
            <p:cNvPr id="6410" name="Google Shape;6410;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4"/>
          <p:cNvGrpSpPr/>
          <p:nvPr/>
        </p:nvGrpSpPr>
        <p:grpSpPr>
          <a:xfrm>
            <a:off x="5728292" y="1376934"/>
            <a:ext cx="358971" cy="358971"/>
            <a:chOff x="-57173375" y="3198925"/>
            <a:chExt cx="319000" cy="319000"/>
          </a:xfrm>
        </p:grpSpPr>
        <p:sp>
          <p:nvSpPr>
            <p:cNvPr id="6418" name="Google Shape;6418;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4"/>
          <p:cNvGrpSpPr/>
          <p:nvPr/>
        </p:nvGrpSpPr>
        <p:grpSpPr>
          <a:xfrm>
            <a:off x="5729178" y="1854374"/>
            <a:ext cx="357198" cy="314690"/>
            <a:chOff x="-57176525" y="3610050"/>
            <a:chExt cx="317425" cy="279650"/>
          </a:xfrm>
        </p:grpSpPr>
        <p:sp>
          <p:nvSpPr>
            <p:cNvPr id="6423" name="Google Shape;6423;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4"/>
          <p:cNvGrpSpPr/>
          <p:nvPr/>
        </p:nvGrpSpPr>
        <p:grpSpPr>
          <a:xfrm>
            <a:off x="7939633" y="1376934"/>
            <a:ext cx="358099" cy="356326"/>
            <a:chOff x="-55202750" y="3198925"/>
            <a:chExt cx="318225" cy="316650"/>
          </a:xfrm>
        </p:grpSpPr>
        <p:sp>
          <p:nvSpPr>
            <p:cNvPr id="6429" name="Google Shape;6429;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4"/>
          <p:cNvGrpSpPr/>
          <p:nvPr/>
        </p:nvGrpSpPr>
        <p:grpSpPr>
          <a:xfrm>
            <a:off x="7950267" y="1832234"/>
            <a:ext cx="336830" cy="358099"/>
            <a:chOff x="-55194875" y="3590375"/>
            <a:chExt cx="299325" cy="318225"/>
          </a:xfrm>
        </p:grpSpPr>
        <p:sp>
          <p:nvSpPr>
            <p:cNvPr id="6432" name="Google Shape;6432;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4"/>
          <p:cNvGrpSpPr/>
          <p:nvPr/>
        </p:nvGrpSpPr>
        <p:grpSpPr>
          <a:xfrm>
            <a:off x="7954884" y="2274505"/>
            <a:ext cx="357198" cy="357198"/>
            <a:chOff x="-55203525" y="3983400"/>
            <a:chExt cx="317425" cy="317425"/>
          </a:xfrm>
        </p:grpSpPr>
        <p:sp>
          <p:nvSpPr>
            <p:cNvPr id="6438" name="Google Shape;6438;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4"/>
          <p:cNvGrpSpPr/>
          <p:nvPr/>
        </p:nvGrpSpPr>
        <p:grpSpPr>
          <a:xfrm>
            <a:off x="6621365" y="2731562"/>
            <a:ext cx="335930" cy="358971"/>
            <a:chOff x="-53232900" y="3192625"/>
            <a:chExt cx="298525" cy="319000"/>
          </a:xfrm>
        </p:grpSpPr>
        <p:sp>
          <p:nvSpPr>
            <p:cNvPr id="6442" name="Google Shape;6442;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4"/>
          <p:cNvGrpSpPr/>
          <p:nvPr/>
        </p:nvGrpSpPr>
        <p:grpSpPr>
          <a:xfrm>
            <a:off x="6610731" y="3202536"/>
            <a:ext cx="357198" cy="356326"/>
            <a:chOff x="-53242350" y="3584850"/>
            <a:chExt cx="317425" cy="316650"/>
          </a:xfrm>
        </p:grpSpPr>
        <p:sp>
          <p:nvSpPr>
            <p:cNvPr id="6451" name="Google Shape;6451;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4"/>
          <p:cNvGrpSpPr/>
          <p:nvPr/>
        </p:nvGrpSpPr>
        <p:grpSpPr>
          <a:xfrm>
            <a:off x="6631999" y="3665236"/>
            <a:ext cx="314662" cy="358999"/>
            <a:chOff x="-53224225" y="3976300"/>
            <a:chExt cx="279625" cy="319025"/>
          </a:xfrm>
        </p:grpSpPr>
        <p:sp>
          <p:nvSpPr>
            <p:cNvPr id="6457" name="Google Shape;6457;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4"/>
          <p:cNvGrpSpPr/>
          <p:nvPr/>
        </p:nvGrpSpPr>
        <p:grpSpPr>
          <a:xfrm>
            <a:off x="7942896" y="3672917"/>
            <a:ext cx="358971" cy="358408"/>
            <a:chOff x="-52043575" y="3983125"/>
            <a:chExt cx="319000" cy="318500"/>
          </a:xfrm>
        </p:grpSpPr>
        <p:sp>
          <p:nvSpPr>
            <p:cNvPr id="6465" name="Google Shape;6465;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4"/>
          <p:cNvGrpSpPr/>
          <p:nvPr/>
        </p:nvGrpSpPr>
        <p:grpSpPr>
          <a:xfrm>
            <a:off x="6196836" y="1376934"/>
            <a:ext cx="314662" cy="358971"/>
            <a:chOff x="-56766175" y="3198925"/>
            <a:chExt cx="279625" cy="319000"/>
          </a:xfrm>
        </p:grpSpPr>
        <p:sp>
          <p:nvSpPr>
            <p:cNvPr id="6475" name="Google Shape;6475;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4"/>
          <p:cNvGrpSpPr/>
          <p:nvPr/>
        </p:nvGrpSpPr>
        <p:grpSpPr>
          <a:xfrm>
            <a:off x="6195950" y="1832234"/>
            <a:ext cx="316434" cy="358099"/>
            <a:chOff x="-56766175" y="3590375"/>
            <a:chExt cx="281200" cy="318225"/>
          </a:xfrm>
        </p:grpSpPr>
        <p:sp>
          <p:nvSpPr>
            <p:cNvPr id="6483" name="Google Shape;6483;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4"/>
          <p:cNvGrpSpPr/>
          <p:nvPr/>
        </p:nvGrpSpPr>
        <p:grpSpPr>
          <a:xfrm>
            <a:off x="6232906" y="2273605"/>
            <a:ext cx="272126" cy="358099"/>
            <a:chOff x="-56747275" y="3982600"/>
            <a:chExt cx="241825" cy="318225"/>
          </a:xfrm>
        </p:grpSpPr>
        <p:sp>
          <p:nvSpPr>
            <p:cNvPr id="6488" name="Google Shape;6488;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4"/>
          <p:cNvGrpSpPr/>
          <p:nvPr/>
        </p:nvGrpSpPr>
        <p:grpSpPr>
          <a:xfrm>
            <a:off x="4840657" y="3215842"/>
            <a:ext cx="358999" cy="342991"/>
            <a:chOff x="-54812875" y="3596675"/>
            <a:chExt cx="319025" cy="304800"/>
          </a:xfrm>
        </p:grpSpPr>
        <p:sp>
          <p:nvSpPr>
            <p:cNvPr id="6496" name="Google Shape;6496;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3" name="Google Shape;6503;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64"/>
          <p:cNvGrpSpPr/>
          <p:nvPr/>
        </p:nvGrpSpPr>
        <p:grpSpPr>
          <a:xfrm>
            <a:off x="4862826" y="3672326"/>
            <a:ext cx="314662" cy="358099"/>
            <a:chOff x="-54793175" y="3982600"/>
            <a:chExt cx="279625" cy="318225"/>
          </a:xfrm>
        </p:grpSpPr>
        <p:sp>
          <p:nvSpPr>
            <p:cNvPr id="6506" name="Google Shape;6506;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4"/>
          <p:cNvGrpSpPr/>
          <p:nvPr/>
        </p:nvGrpSpPr>
        <p:grpSpPr>
          <a:xfrm>
            <a:off x="7074284" y="2731562"/>
            <a:ext cx="314662" cy="358099"/>
            <a:chOff x="-52832000" y="3192625"/>
            <a:chExt cx="279625" cy="318225"/>
          </a:xfrm>
        </p:grpSpPr>
        <p:sp>
          <p:nvSpPr>
            <p:cNvPr id="6514" name="Google Shape;6514;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4"/>
          <p:cNvGrpSpPr/>
          <p:nvPr/>
        </p:nvGrpSpPr>
        <p:grpSpPr>
          <a:xfrm>
            <a:off x="5760817" y="2272929"/>
            <a:ext cx="323524" cy="358774"/>
            <a:chOff x="-57162350" y="3982000"/>
            <a:chExt cx="287500" cy="318825"/>
          </a:xfrm>
        </p:grpSpPr>
        <p:sp>
          <p:nvSpPr>
            <p:cNvPr id="6523" name="Google Shape;6523;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4"/>
          <p:cNvGrpSpPr/>
          <p:nvPr/>
        </p:nvGrpSpPr>
        <p:grpSpPr>
          <a:xfrm>
            <a:off x="7052130" y="3203436"/>
            <a:ext cx="358971" cy="357198"/>
            <a:chOff x="-52851675" y="3585650"/>
            <a:chExt cx="319000" cy="317425"/>
          </a:xfrm>
        </p:grpSpPr>
        <p:sp>
          <p:nvSpPr>
            <p:cNvPr id="6532" name="Google Shape;6532;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4"/>
          <p:cNvGrpSpPr/>
          <p:nvPr/>
        </p:nvGrpSpPr>
        <p:grpSpPr>
          <a:xfrm>
            <a:off x="7074284" y="3665236"/>
            <a:ext cx="314662" cy="358999"/>
            <a:chOff x="-52832000" y="3976300"/>
            <a:chExt cx="279625" cy="319025"/>
          </a:xfrm>
        </p:grpSpPr>
        <p:sp>
          <p:nvSpPr>
            <p:cNvPr id="6539" name="Google Shape;6539;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4"/>
          <p:cNvGrpSpPr/>
          <p:nvPr/>
        </p:nvGrpSpPr>
        <p:grpSpPr>
          <a:xfrm>
            <a:off x="6191490" y="4119884"/>
            <a:ext cx="316434" cy="358099"/>
            <a:chOff x="-51633225" y="3198925"/>
            <a:chExt cx="281200" cy="318225"/>
          </a:xfrm>
        </p:grpSpPr>
        <p:sp>
          <p:nvSpPr>
            <p:cNvPr id="6545" name="Google Shape;6545;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4"/>
          <p:cNvGrpSpPr/>
          <p:nvPr/>
        </p:nvGrpSpPr>
        <p:grpSpPr>
          <a:xfrm>
            <a:off x="6610314" y="1377806"/>
            <a:ext cx="365188" cy="357226"/>
            <a:chOff x="-56396775" y="3199700"/>
            <a:chExt cx="324525" cy="317450"/>
          </a:xfrm>
        </p:grpSpPr>
        <p:sp>
          <p:nvSpPr>
            <p:cNvPr id="6553" name="Google Shape;6553;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4"/>
          <p:cNvGrpSpPr/>
          <p:nvPr/>
        </p:nvGrpSpPr>
        <p:grpSpPr>
          <a:xfrm>
            <a:off x="6613408" y="1843740"/>
            <a:ext cx="358999" cy="335958"/>
            <a:chOff x="-56394425" y="3600600"/>
            <a:chExt cx="319025" cy="298550"/>
          </a:xfrm>
        </p:grpSpPr>
        <p:sp>
          <p:nvSpPr>
            <p:cNvPr id="6560" name="Google Shape;6560;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4"/>
          <p:cNvGrpSpPr/>
          <p:nvPr/>
        </p:nvGrpSpPr>
        <p:grpSpPr>
          <a:xfrm>
            <a:off x="6644175" y="2274505"/>
            <a:ext cx="327068" cy="357198"/>
            <a:chOff x="-56379450" y="3983400"/>
            <a:chExt cx="290650" cy="317425"/>
          </a:xfrm>
        </p:grpSpPr>
        <p:sp>
          <p:nvSpPr>
            <p:cNvPr id="6564" name="Google Shape;6564;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4"/>
          <p:cNvGrpSpPr/>
          <p:nvPr/>
        </p:nvGrpSpPr>
        <p:grpSpPr>
          <a:xfrm>
            <a:off x="5307879" y="2738651"/>
            <a:ext cx="316434" cy="358971"/>
            <a:chOff x="-54401725" y="3198925"/>
            <a:chExt cx="281200" cy="319000"/>
          </a:xfrm>
        </p:grpSpPr>
        <p:sp>
          <p:nvSpPr>
            <p:cNvPr id="6573" name="Google Shape;6573;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4"/>
          <p:cNvGrpSpPr/>
          <p:nvPr/>
        </p:nvGrpSpPr>
        <p:grpSpPr>
          <a:xfrm>
            <a:off x="5308766" y="3208753"/>
            <a:ext cx="314662" cy="358099"/>
            <a:chOff x="-54401725" y="3590375"/>
            <a:chExt cx="279625" cy="318225"/>
          </a:xfrm>
        </p:grpSpPr>
        <p:sp>
          <p:nvSpPr>
            <p:cNvPr id="6585" name="Google Shape;6585;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4"/>
          <p:cNvGrpSpPr/>
          <p:nvPr/>
        </p:nvGrpSpPr>
        <p:grpSpPr>
          <a:xfrm>
            <a:off x="5306557" y="3672326"/>
            <a:ext cx="319079" cy="358099"/>
            <a:chOff x="-54403300" y="3982600"/>
            <a:chExt cx="283550" cy="318225"/>
          </a:xfrm>
        </p:grpSpPr>
        <p:sp>
          <p:nvSpPr>
            <p:cNvPr id="6592" name="Google Shape;6592;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4"/>
          <p:cNvGrpSpPr/>
          <p:nvPr/>
        </p:nvGrpSpPr>
        <p:grpSpPr>
          <a:xfrm>
            <a:off x="7493951" y="2733559"/>
            <a:ext cx="356298" cy="356973"/>
            <a:chOff x="-52458650" y="3194400"/>
            <a:chExt cx="316625" cy="317225"/>
          </a:xfrm>
        </p:grpSpPr>
        <p:sp>
          <p:nvSpPr>
            <p:cNvPr id="6598" name="Google Shape;6598;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4"/>
          <p:cNvGrpSpPr/>
          <p:nvPr/>
        </p:nvGrpSpPr>
        <p:grpSpPr>
          <a:xfrm>
            <a:off x="4862826" y="2738651"/>
            <a:ext cx="314662" cy="358971"/>
            <a:chOff x="-54793175" y="3198925"/>
            <a:chExt cx="279625" cy="319000"/>
          </a:xfrm>
        </p:grpSpPr>
        <p:sp>
          <p:nvSpPr>
            <p:cNvPr id="6607" name="Google Shape;6607;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4"/>
          <p:cNvGrpSpPr/>
          <p:nvPr/>
        </p:nvGrpSpPr>
        <p:grpSpPr>
          <a:xfrm>
            <a:off x="7503249" y="3202536"/>
            <a:ext cx="337703" cy="357845"/>
            <a:chOff x="-52450000" y="3584850"/>
            <a:chExt cx="300100" cy="318000"/>
          </a:xfrm>
        </p:grpSpPr>
        <p:sp>
          <p:nvSpPr>
            <p:cNvPr id="6615" name="Google Shape;6615;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4"/>
          <p:cNvGrpSpPr/>
          <p:nvPr/>
        </p:nvGrpSpPr>
        <p:grpSpPr>
          <a:xfrm>
            <a:off x="7514769" y="3667009"/>
            <a:ext cx="314662" cy="357226"/>
            <a:chOff x="-52440550" y="3977875"/>
            <a:chExt cx="279625" cy="317450"/>
          </a:xfrm>
        </p:grpSpPr>
        <p:sp>
          <p:nvSpPr>
            <p:cNvPr id="6623" name="Google Shape;6623;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4"/>
          <p:cNvGrpSpPr/>
          <p:nvPr/>
        </p:nvGrpSpPr>
        <p:grpSpPr>
          <a:xfrm>
            <a:off x="6626703" y="4123215"/>
            <a:ext cx="314662" cy="358999"/>
            <a:chOff x="-51623775" y="3584850"/>
            <a:chExt cx="279625" cy="319025"/>
          </a:xfrm>
        </p:grpSpPr>
        <p:sp>
          <p:nvSpPr>
            <p:cNvPr id="6632" name="Google Shape;6632;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1" name="Google Shape;6641;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42" name="Google Shape;6642;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6" name="Shape 6646"/>
        <p:cNvGrpSpPr/>
        <p:nvPr/>
      </p:nvGrpSpPr>
      <p:grpSpPr>
        <a:xfrm>
          <a:off x="0" y="0"/>
          <a:ext cx="0" cy="0"/>
          <a:chOff x="0" y="0"/>
          <a:chExt cx="0" cy="0"/>
        </a:xfrm>
      </p:grpSpPr>
      <p:grpSp>
        <p:nvGrpSpPr>
          <p:cNvPr id="6647" name="Google Shape;6647;p65"/>
          <p:cNvGrpSpPr/>
          <p:nvPr/>
        </p:nvGrpSpPr>
        <p:grpSpPr>
          <a:xfrm>
            <a:off x="866775" y="1386849"/>
            <a:ext cx="276003" cy="357300"/>
            <a:chOff x="-50469125" y="3183175"/>
            <a:chExt cx="233150" cy="301825"/>
          </a:xfrm>
        </p:grpSpPr>
        <p:sp>
          <p:nvSpPr>
            <p:cNvPr id="6648" name="Google Shape;6648;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826674" y="1822251"/>
            <a:ext cx="356205" cy="355288"/>
            <a:chOff x="-50504575" y="3550975"/>
            <a:chExt cx="300900" cy="300125"/>
          </a:xfrm>
        </p:grpSpPr>
        <p:sp>
          <p:nvSpPr>
            <p:cNvPr id="6652" name="Google Shape;6652;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5"/>
          <p:cNvGrpSpPr/>
          <p:nvPr/>
        </p:nvGrpSpPr>
        <p:grpSpPr>
          <a:xfrm>
            <a:off x="826674" y="2260493"/>
            <a:ext cx="356205" cy="354341"/>
            <a:chOff x="-50503000" y="3921175"/>
            <a:chExt cx="300900" cy="299325"/>
          </a:xfrm>
        </p:grpSpPr>
        <p:sp>
          <p:nvSpPr>
            <p:cNvPr id="6657" name="Google Shape;6657;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5"/>
          <p:cNvGrpSpPr/>
          <p:nvPr/>
        </p:nvGrpSpPr>
        <p:grpSpPr>
          <a:xfrm>
            <a:off x="3030727" y="1406411"/>
            <a:ext cx="355258" cy="356205"/>
            <a:chOff x="-48630025" y="3199700"/>
            <a:chExt cx="300100" cy="300900"/>
          </a:xfrm>
        </p:grpSpPr>
        <p:sp>
          <p:nvSpPr>
            <p:cNvPr id="6663" name="Google Shape;6663;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5"/>
          <p:cNvGrpSpPr/>
          <p:nvPr/>
        </p:nvGrpSpPr>
        <p:grpSpPr>
          <a:xfrm>
            <a:off x="3030727" y="1843707"/>
            <a:ext cx="355258" cy="355258"/>
            <a:chOff x="-48630025" y="3569100"/>
            <a:chExt cx="300100" cy="300100"/>
          </a:xfrm>
        </p:grpSpPr>
        <p:sp>
          <p:nvSpPr>
            <p:cNvPr id="6667" name="Google Shape;6667;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5"/>
          <p:cNvGrpSpPr/>
          <p:nvPr/>
        </p:nvGrpSpPr>
        <p:grpSpPr>
          <a:xfrm>
            <a:off x="3031201" y="2281003"/>
            <a:ext cx="354311" cy="353394"/>
            <a:chOff x="-48629225" y="3938500"/>
            <a:chExt cx="299300" cy="298525"/>
          </a:xfrm>
        </p:grpSpPr>
        <p:sp>
          <p:nvSpPr>
            <p:cNvPr id="6678" name="Google Shape;6678;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5"/>
          <p:cNvGrpSpPr/>
          <p:nvPr/>
        </p:nvGrpSpPr>
        <p:grpSpPr>
          <a:xfrm>
            <a:off x="1766604" y="2752344"/>
            <a:ext cx="311458" cy="354341"/>
            <a:chOff x="-46762575" y="3200500"/>
            <a:chExt cx="263100" cy="299325"/>
          </a:xfrm>
        </p:grpSpPr>
        <p:sp>
          <p:nvSpPr>
            <p:cNvPr id="6683" name="Google Shape;6683;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1744689" y="3211066"/>
            <a:ext cx="355288" cy="312375"/>
            <a:chOff x="-46779900" y="3588000"/>
            <a:chExt cx="300125" cy="263875"/>
          </a:xfrm>
        </p:grpSpPr>
        <p:sp>
          <p:nvSpPr>
            <p:cNvPr id="6689" name="Google Shape;6689;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5"/>
          <p:cNvGrpSpPr/>
          <p:nvPr/>
        </p:nvGrpSpPr>
        <p:grpSpPr>
          <a:xfrm>
            <a:off x="1745162" y="3625988"/>
            <a:ext cx="354341" cy="353394"/>
            <a:chOff x="-46779100" y="3938500"/>
            <a:chExt cx="299325" cy="298525"/>
          </a:xfrm>
        </p:grpSpPr>
        <p:sp>
          <p:nvSpPr>
            <p:cNvPr id="6694" name="Google Shape;6694;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5"/>
          <p:cNvGrpSpPr/>
          <p:nvPr/>
        </p:nvGrpSpPr>
        <p:grpSpPr>
          <a:xfrm>
            <a:off x="3952900" y="2758855"/>
            <a:ext cx="355258" cy="355288"/>
            <a:chOff x="-44924250" y="3206000"/>
            <a:chExt cx="300100" cy="300125"/>
          </a:xfrm>
        </p:grpSpPr>
        <p:sp>
          <p:nvSpPr>
            <p:cNvPr id="6697" name="Google Shape;6697;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5"/>
          <p:cNvGrpSpPr/>
          <p:nvPr/>
        </p:nvGrpSpPr>
        <p:grpSpPr>
          <a:xfrm>
            <a:off x="1267386" y="1386849"/>
            <a:ext cx="355258" cy="355258"/>
            <a:chOff x="-50134375" y="3183175"/>
            <a:chExt cx="300100" cy="300100"/>
          </a:xfrm>
        </p:grpSpPr>
        <p:sp>
          <p:nvSpPr>
            <p:cNvPr id="6703" name="Google Shape;6703;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5"/>
          <p:cNvGrpSpPr/>
          <p:nvPr/>
        </p:nvGrpSpPr>
        <p:grpSpPr>
          <a:xfrm>
            <a:off x="1267386" y="1822251"/>
            <a:ext cx="355258" cy="355288"/>
            <a:chOff x="-50134375" y="3550975"/>
            <a:chExt cx="300100" cy="300125"/>
          </a:xfrm>
        </p:grpSpPr>
        <p:sp>
          <p:nvSpPr>
            <p:cNvPr id="6714" name="Google Shape;6714;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5"/>
          <p:cNvGrpSpPr/>
          <p:nvPr/>
        </p:nvGrpSpPr>
        <p:grpSpPr>
          <a:xfrm>
            <a:off x="1267386" y="2259783"/>
            <a:ext cx="355258" cy="355051"/>
            <a:chOff x="-50134375" y="3920575"/>
            <a:chExt cx="300100" cy="299925"/>
          </a:xfrm>
        </p:grpSpPr>
        <p:sp>
          <p:nvSpPr>
            <p:cNvPr id="6717" name="Google Shape;6717;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5"/>
          <p:cNvGrpSpPr/>
          <p:nvPr/>
        </p:nvGrpSpPr>
        <p:grpSpPr>
          <a:xfrm>
            <a:off x="3478110" y="1407358"/>
            <a:ext cx="357123" cy="355258"/>
            <a:chOff x="-48262200" y="3200500"/>
            <a:chExt cx="301675" cy="300100"/>
          </a:xfrm>
        </p:grpSpPr>
        <p:sp>
          <p:nvSpPr>
            <p:cNvPr id="6721" name="Google Shape;6721;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5"/>
          <p:cNvGrpSpPr/>
          <p:nvPr/>
        </p:nvGrpSpPr>
        <p:grpSpPr>
          <a:xfrm>
            <a:off x="3507483" y="1844447"/>
            <a:ext cx="298377" cy="354519"/>
            <a:chOff x="-48233050" y="3569725"/>
            <a:chExt cx="252050" cy="299475"/>
          </a:xfrm>
        </p:grpSpPr>
        <p:sp>
          <p:nvSpPr>
            <p:cNvPr id="6731" name="Google Shape;6731;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5"/>
          <p:cNvGrpSpPr/>
          <p:nvPr/>
        </p:nvGrpSpPr>
        <p:grpSpPr>
          <a:xfrm>
            <a:off x="3531248" y="2278191"/>
            <a:ext cx="250847" cy="358070"/>
            <a:chOff x="-48216525" y="3936125"/>
            <a:chExt cx="211900" cy="302475"/>
          </a:xfrm>
        </p:grpSpPr>
        <p:sp>
          <p:nvSpPr>
            <p:cNvPr id="6735" name="Google Shape;6735;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5"/>
          <p:cNvGrpSpPr/>
          <p:nvPr/>
        </p:nvGrpSpPr>
        <p:grpSpPr>
          <a:xfrm>
            <a:off x="2186966" y="2753261"/>
            <a:ext cx="355258" cy="355288"/>
            <a:chOff x="-46410500" y="3201275"/>
            <a:chExt cx="300100" cy="300125"/>
          </a:xfrm>
        </p:grpSpPr>
        <p:sp>
          <p:nvSpPr>
            <p:cNvPr id="6740" name="Google Shape;6740;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65"/>
          <p:cNvGrpSpPr/>
          <p:nvPr/>
        </p:nvGrpSpPr>
        <p:grpSpPr>
          <a:xfrm>
            <a:off x="2186966" y="3188692"/>
            <a:ext cx="355258" cy="356205"/>
            <a:chOff x="-46409700" y="3569100"/>
            <a:chExt cx="300100" cy="300900"/>
          </a:xfrm>
        </p:grpSpPr>
        <p:sp>
          <p:nvSpPr>
            <p:cNvPr id="6746" name="Google Shape;6746;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5"/>
          <p:cNvGrpSpPr/>
          <p:nvPr/>
        </p:nvGrpSpPr>
        <p:grpSpPr>
          <a:xfrm>
            <a:off x="2174847" y="3624124"/>
            <a:ext cx="379497" cy="358070"/>
            <a:chOff x="-46422300" y="3936925"/>
            <a:chExt cx="320575" cy="302475"/>
          </a:xfrm>
        </p:grpSpPr>
        <p:sp>
          <p:nvSpPr>
            <p:cNvPr id="6752" name="Google Shape;6752;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5"/>
          <p:cNvGrpSpPr/>
          <p:nvPr/>
        </p:nvGrpSpPr>
        <p:grpSpPr>
          <a:xfrm>
            <a:off x="3952426" y="3178452"/>
            <a:ext cx="356205" cy="355258"/>
            <a:chOff x="-44914800" y="3560450"/>
            <a:chExt cx="300900" cy="300100"/>
          </a:xfrm>
        </p:grpSpPr>
        <p:sp>
          <p:nvSpPr>
            <p:cNvPr id="6755" name="Google Shape;6755;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5"/>
          <p:cNvGrpSpPr/>
          <p:nvPr/>
        </p:nvGrpSpPr>
        <p:grpSpPr>
          <a:xfrm>
            <a:off x="1707478" y="1387086"/>
            <a:ext cx="354311" cy="354104"/>
            <a:chOff x="-49764975" y="3183375"/>
            <a:chExt cx="299300" cy="299125"/>
          </a:xfrm>
        </p:grpSpPr>
        <p:sp>
          <p:nvSpPr>
            <p:cNvPr id="6761" name="Google Shape;6761;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5"/>
          <p:cNvGrpSpPr/>
          <p:nvPr/>
        </p:nvGrpSpPr>
        <p:grpSpPr>
          <a:xfrm>
            <a:off x="1707478" y="1822547"/>
            <a:ext cx="354311" cy="355909"/>
            <a:chOff x="-49764975" y="3551225"/>
            <a:chExt cx="299300" cy="300650"/>
          </a:xfrm>
        </p:grpSpPr>
        <p:sp>
          <p:nvSpPr>
            <p:cNvPr id="6771" name="Google Shape;6771;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65"/>
          <p:cNvGrpSpPr/>
          <p:nvPr/>
        </p:nvGrpSpPr>
        <p:grpSpPr>
          <a:xfrm>
            <a:off x="1705140" y="2259310"/>
            <a:ext cx="358987" cy="355525"/>
            <a:chOff x="-49766550" y="3920175"/>
            <a:chExt cx="303250" cy="300325"/>
          </a:xfrm>
        </p:grpSpPr>
        <p:sp>
          <p:nvSpPr>
            <p:cNvPr id="6783" name="Google Shape;6783;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5"/>
          <p:cNvGrpSpPr/>
          <p:nvPr/>
        </p:nvGrpSpPr>
        <p:grpSpPr>
          <a:xfrm>
            <a:off x="3920671" y="1407358"/>
            <a:ext cx="357123" cy="354341"/>
            <a:chOff x="-47892800" y="3200500"/>
            <a:chExt cx="301675" cy="299325"/>
          </a:xfrm>
        </p:grpSpPr>
        <p:sp>
          <p:nvSpPr>
            <p:cNvPr id="6788" name="Google Shape;6788;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65"/>
          <p:cNvGrpSpPr/>
          <p:nvPr/>
        </p:nvGrpSpPr>
        <p:grpSpPr>
          <a:xfrm>
            <a:off x="3984537" y="1843707"/>
            <a:ext cx="229391" cy="355258"/>
            <a:chOff x="-47839250" y="3569100"/>
            <a:chExt cx="193775" cy="300100"/>
          </a:xfrm>
        </p:grpSpPr>
        <p:sp>
          <p:nvSpPr>
            <p:cNvPr id="6795" name="Google Shape;6795;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5"/>
          <p:cNvGrpSpPr/>
          <p:nvPr/>
        </p:nvGrpSpPr>
        <p:grpSpPr>
          <a:xfrm>
            <a:off x="3921603" y="2280056"/>
            <a:ext cx="355258" cy="356205"/>
            <a:chOff x="-47892800" y="3937700"/>
            <a:chExt cx="300100" cy="300900"/>
          </a:xfrm>
        </p:grpSpPr>
        <p:sp>
          <p:nvSpPr>
            <p:cNvPr id="6802" name="Google Shape;6802;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5"/>
          <p:cNvGrpSpPr/>
          <p:nvPr/>
        </p:nvGrpSpPr>
        <p:grpSpPr>
          <a:xfrm>
            <a:off x="2626898" y="2773770"/>
            <a:ext cx="355258" cy="311458"/>
            <a:chOff x="-46042675" y="3218600"/>
            <a:chExt cx="300100" cy="263100"/>
          </a:xfrm>
        </p:grpSpPr>
        <p:sp>
          <p:nvSpPr>
            <p:cNvPr id="6811" name="Google Shape;6811;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5"/>
          <p:cNvGrpSpPr/>
          <p:nvPr/>
        </p:nvGrpSpPr>
        <p:grpSpPr>
          <a:xfrm>
            <a:off x="2626898" y="3188219"/>
            <a:ext cx="355258" cy="323118"/>
            <a:chOff x="-46042675" y="3568700"/>
            <a:chExt cx="300100" cy="272950"/>
          </a:xfrm>
        </p:grpSpPr>
        <p:sp>
          <p:nvSpPr>
            <p:cNvPr id="6818" name="Google Shape;6818;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5"/>
          <p:cNvGrpSpPr/>
          <p:nvPr/>
        </p:nvGrpSpPr>
        <p:grpSpPr>
          <a:xfrm>
            <a:off x="2668849" y="3625189"/>
            <a:ext cx="271357" cy="356057"/>
            <a:chOff x="-46007225" y="3937825"/>
            <a:chExt cx="229225" cy="300775"/>
          </a:xfrm>
        </p:grpSpPr>
        <p:sp>
          <p:nvSpPr>
            <p:cNvPr id="6823" name="Google Shape;6823;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5"/>
          <p:cNvGrpSpPr/>
          <p:nvPr/>
        </p:nvGrpSpPr>
        <p:grpSpPr>
          <a:xfrm>
            <a:off x="3974341" y="3615275"/>
            <a:ext cx="312375" cy="357596"/>
            <a:chOff x="-44895900" y="3929450"/>
            <a:chExt cx="263875" cy="302075"/>
          </a:xfrm>
        </p:grpSpPr>
        <p:sp>
          <p:nvSpPr>
            <p:cNvPr id="6834" name="Google Shape;6834;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5"/>
          <p:cNvGrpSpPr/>
          <p:nvPr/>
        </p:nvGrpSpPr>
        <p:grpSpPr>
          <a:xfrm>
            <a:off x="2148160" y="1398036"/>
            <a:ext cx="356205" cy="332885"/>
            <a:chOff x="-49397175" y="3192625"/>
            <a:chExt cx="300900" cy="281200"/>
          </a:xfrm>
        </p:grpSpPr>
        <p:sp>
          <p:nvSpPr>
            <p:cNvPr id="6841" name="Google Shape;6841;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5"/>
          <p:cNvGrpSpPr/>
          <p:nvPr/>
        </p:nvGrpSpPr>
        <p:grpSpPr>
          <a:xfrm>
            <a:off x="2174263" y="1822251"/>
            <a:ext cx="304000" cy="356205"/>
            <a:chOff x="-49375900" y="3550975"/>
            <a:chExt cx="256800" cy="300900"/>
          </a:xfrm>
        </p:grpSpPr>
        <p:sp>
          <p:nvSpPr>
            <p:cNvPr id="6849" name="Google Shape;6849;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5"/>
          <p:cNvGrpSpPr/>
          <p:nvPr/>
        </p:nvGrpSpPr>
        <p:grpSpPr>
          <a:xfrm>
            <a:off x="2169616" y="2259546"/>
            <a:ext cx="313293" cy="356205"/>
            <a:chOff x="-49378250" y="3920375"/>
            <a:chExt cx="264650" cy="300900"/>
          </a:xfrm>
        </p:grpSpPr>
        <p:sp>
          <p:nvSpPr>
            <p:cNvPr id="6861" name="Google Shape;6861;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5"/>
          <p:cNvGrpSpPr/>
          <p:nvPr/>
        </p:nvGrpSpPr>
        <p:grpSpPr>
          <a:xfrm>
            <a:off x="888604" y="2752344"/>
            <a:ext cx="312375" cy="357123"/>
            <a:chOff x="-47505300" y="3200500"/>
            <a:chExt cx="263875" cy="301675"/>
          </a:xfrm>
        </p:grpSpPr>
        <p:sp>
          <p:nvSpPr>
            <p:cNvPr id="6869" name="Google Shape;6869;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5"/>
          <p:cNvGrpSpPr/>
          <p:nvPr/>
        </p:nvGrpSpPr>
        <p:grpSpPr>
          <a:xfrm>
            <a:off x="866704" y="3188692"/>
            <a:ext cx="356176" cy="355051"/>
            <a:chOff x="-47524975" y="3569100"/>
            <a:chExt cx="300875" cy="299925"/>
          </a:xfrm>
        </p:grpSpPr>
        <p:sp>
          <p:nvSpPr>
            <p:cNvPr id="6883" name="Google Shape;6883;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5"/>
          <p:cNvGrpSpPr/>
          <p:nvPr/>
        </p:nvGrpSpPr>
        <p:grpSpPr>
          <a:xfrm>
            <a:off x="867162" y="3667954"/>
            <a:ext cx="355258" cy="270410"/>
            <a:chOff x="-47523400" y="3973950"/>
            <a:chExt cx="300100" cy="228425"/>
          </a:xfrm>
        </p:grpSpPr>
        <p:sp>
          <p:nvSpPr>
            <p:cNvPr id="6889" name="Google Shape;6889;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5"/>
          <p:cNvGrpSpPr/>
          <p:nvPr/>
        </p:nvGrpSpPr>
        <p:grpSpPr>
          <a:xfrm>
            <a:off x="3072283" y="2750953"/>
            <a:ext cx="354341" cy="357596"/>
            <a:chOff x="-45673275" y="3199325"/>
            <a:chExt cx="299325" cy="302075"/>
          </a:xfrm>
        </p:grpSpPr>
        <p:sp>
          <p:nvSpPr>
            <p:cNvPr id="6895" name="Google Shape;6895;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5"/>
          <p:cNvGrpSpPr/>
          <p:nvPr/>
        </p:nvGrpSpPr>
        <p:grpSpPr>
          <a:xfrm>
            <a:off x="3071351" y="3209202"/>
            <a:ext cx="356205" cy="314240"/>
            <a:chOff x="-45674075" y="3586425"/>
            <a:chExt cx="300900" cy="265450"/>
          </a:xfrm>
        </p:grpSpPr>
        <p:sp>
          <p:nvSpPr>
            <p:cNvPr id="6899" name="Google Shape;6899;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5"/>
          <p:cNvGrpSpPr/>
          <p:nvPr/>
        </p:nvGrpSpPr>
        <p:grpSpPr>
          <a:xfrm>
            <a:off x="3072283" y="3625041"/>
            <a:ext cx="354341" cy="356205"/>
            <a:chOff x="-45673275" y="3937700"/>
            <a:chExt cx="299325" cy="300900"/>
          </a:xfrm>
        </p:grpSpPr>
        <p:sp>
          <p:nvSpPr>
            <p:cNvPr id="6902" name="Google Shape;6902;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5"/>
          <p:cNvGrpSpPr/>
          <p:nvPr/>
        </p:nvGrpSpPr>
        <p:grpSpPr>
          <a:xfrm>
            <a:off x="2186449" y="4117825"/>
            <a:ext cx="356205" cy="356205"/>
            <a:chOff x="-44512325" y="3176075"/>
            <a:chExt cx="300900" cy="300900"/>
          </a:xfrm>
        </p:grpSpPr>
        <p:sp>
          <p:nvSpPr>
            <p:cNvPr id="6909" name="Google Shape;6909;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5"/>
          <p:cNvGrpSpPr/>
          <p:nvPr/>
        </p:nvGrpSpPr>
        <p:grpSpPr>
          <a:xfrm>
            <a:off x="2589789" y="1386849"/>
            <a:ext cx="354341" cy="354341"/>
            <a:chOff x="-49027775" y="3183175"/>
            <a:chExt cx="299325" cy="299325"/>
          </a:xfrm>
        </p:grpSpPr>
        <p:sp>
          <p:nvSpPr>
            <p:cNvPr id="6913" name="Google Shape;6913;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5"/>
          <p:cNvGrpSpPr/>
          <p:nvPr/>
        </p:nvGrpSpPr>
        <p:grpSpPr>
          <a:xfrm>
            <a:off x="2589330" y="1822251"/>
            <a:ext cx="355258" cy="357152"/>
            <a:chOff x="-49027775" y="3550975"/>
            <a:chExt cx="300100" cy="301700"/>
          </a:xfrm>
        </p:grpSpPr>
        <p:sp>
          <p:nvSpPr>
            <p:cNvPr id="6918" name="Google Shape;6918;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5"/>
          <p:cNvGrpSpPr/>
          <p:nvPr/>
        </p:nvGrpSpPr>
        <p:grpSpPr>
          <a:xfrm>
            <a:off x="2587406" y="2259310"/>
            <a:ext cx="359106" cy="355525"/>
            <a:chOff x="-49031025" y="3920175"/>
            <a:chExt cx="303350" cy="300325"/>
          </a:xfrm>
        </p:grpSpPr>
        <p:sp>
          <p:nvSpPr>
            <p:cNvPr id="6929" name="Google Shape;6929;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5"/>
          <p:cNvGrpSpPr/>
          <p:nvPr/>
        </p:nvGrpSpPr>
        <p:grpSpPr>
          <a:xfrm>
            <a:off x="1303511" y="2752344"/>
            <a:ext cx="356176" cy="354341"/>
            <a:chOff x="-47155575" y="3200500"/>
            <a:chExt cx="300875" cy="299325"/>
          </a:xfrm>
        </p:grpSpPr>
        <p:sp>
          <p:nvSpPr>
            <p:cNvPr id="6936" name="Google Shape;6936;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65"/>
          <p:cNvGrpSpPr/>
          <p:nvPr/>
        </p:nvGrpSpPr>
        <p:grpSpPr>
          <a:xfrm>
            <a:off x="1303970" y="3188692"/>
            <a:ext cx="355258" cy="355258"/>
            <a:chOff x="-47154800" y="3569100"/>
            <a:chExt cx="300100" cy="300100"/>
          </a:xfrm>
        </p:grpSpPr>
        <p:sp>
          <p:nvSpPr>
            <p:cNvPr id="6943" name="Google Shape;6943;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5"/>
          <p:cNvGrpSpPr/>
          <p:nvPr/>
        </p:nvGrpSpPr>
        <p:grpSpPr>
          <a:xfrm>
            <a:off x="1304443" y="3626905"/>
            <a:ext cx="354311" cy="353423"/>
            <a:chOff x="-47154000" y="3939275"/>
            <a:chExt cx="299300" cy="298550"/>
          </a:xfrm>
        </p:grpSpPr>
        <p:sp>
          <p:nvSpPr>
            <p:cNvPr id="6950" name="Google Shape;6950;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5"/>
          <p:cNvGrpSpPr/>
          <p:nvPr/>
        </p:nvGrpSpPr>
        <p:grpSpPr>
          <a:xfrm>
            <a:off x="3529733" y="2752344"/>
            <a:ext cx="312375" cy="354341"/>
            <a:chOff x="-45286550" y="3200500"/>
            <a:chExt cx="263875" cy="299325"/>
          </a:xfrm>
        </p:grpSpPr>
        <p:sp>
          <p:nvSpPr>
            <p:cNvPr id="6955" name="Google Shape;6955;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5"/>
          <p:cNvGrpSpPr/>
          <p:nvPr/>
        </p:nvGrpSpPr>
        <p:grpSpPr>
          <a:xfrm>
            <a:off x="3529733" y="3189639"/>
            <a:ext cx="312375" cy="354311"/>
            <a:chOff x="-45286550" y="3569900"/>
            <a:chExt cx="263875" cy="299300"/>
          </a:xfrm>
        </p:grpSpPr>
        <p:sp>
          <p:nvSpPr>
            <p:cNvPr id="6959" name="Google Shape;6959;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5"/>
          <p:cNvGrpSpPr/>
          <p:nvPr/>
        </p:nvGrpSpPr>
        <p:grpSpPr>
          <a:xfrm>
            <a:off x="3540920" y="3625988"/>
            <a:ext cx="290001" cy="355258"/>
            <a:chOff x="-45277900" y="3938500"/>
            <a:chExt cx="244975" cy="300100"/>
          </a:xfrm>
        </p:grpSpPr>
        <p:sp>
          <p:nvSpPr>
            <p:cNvPr id="6966" name="Google Shape;6966;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5"/>
          <p:cNvGrpSpPr/>
          <p:nvPr/>
        </p:nvGrpSpPr>
        <p:grpSpPr>
          <a:xfrm>
            <a:off x="2626869" y="4095090"/>
            <a:ext cx="355258" cy="355258"/>
            <a:chOff x="-44502875" y="3576975"/>
            <a:chExt cx="300100" cy="300100"/>
          </a:xfrm>
        </p:grpSpPr>
        <p:sp>
          <p:nvSpPr>
            <p:cNvPr id="6971" name="Google Shape;6971;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5"/>
          <p:cNvGrpSpPr/>
          <p:nvPr/>
        </p:nvGrpSpPr>
        <p:grpSpPr>
          <a:xfrm>
            <a:off x="4835456" y="1828361"/>
            <a:ext cx="356196" cy="354670"/>
            <a:chOff x="-13946200" y="3647075"/>
            <a:chExt cx="353650" cy="352100"/>
          </a:xfrm>
        </p:grpSpPr>
        <p:sp>
          <p:nvSpPr>
            <p:cNvPr id="6975" name="Google Shape;6975;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5"/>
          <p:cNvGrpSpPr/>
          <p:nvPr/>
        </p:nvGrpSpPr>
        <p:grpSpPr>
          <a:xfrm>
            <a:off x="6618849" y="1387844"/>
            <a:ext cx="357002" cy="354267"/>
            <a:chOff x="-12163025" y="3214275"/>
            <a:chExt cx="354450" cy="351700"/>
          </a:xfrm>
        </p:grpSpPr>
        <p:sp>
          <p:nvSpPr>
            <p:cNvPr id="6982" name="Google Shape;6982;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5"/>
          <p:cNvGrpSpPr/>
          <p:nvPr/>
        </p:nvGrpSpPr>
        <p:grpSpPr>
          <a:xfrm>
            <a:off x="6619629" y="1827581"/>
            <a:ext cx="355441" cy="356232"/>
            <a:chOff x="-12160675" y="3647875"/>
            <a:chExt cx="352900" cy="353650"/>
          </a:xfrm>
        </p:grpSpPr>
        <p:sp>
          <p:nvSpPr>
            <p:cNvPr id="6986" name="Google Shape;6986;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5"/>
          <p:cNvGrpSpPr/>
          <p:nvPr/>
        </p:nvGrpSpPr>
        <p:grpSpPr>
          <a:xfrm>
            <a:off x="6630345" y="2272036"/>
            <a:ext cx="354635" cy="356232"/>
            <a:chOff x="-12160675" y="4081850"/>
            <a:chExt cx="352100" cy="353650"/>
          </a:xfrm>
        </p:grpSpPr>
        <p:sp>
          <p:nvSpPr>
            <p:cNvPr id="6994" name="Google Shape;6994;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5"/>
          <p:cNvGrpSpPr/>
          <p:nvPr/>
        </p:nvGrpSpPr>
        <p:grpSpPr>
          <a:xfrm>
            <a:off x="4835311" y="2746480"/>
            <a:ext cx="355416" cy="355652"/>
            <a:chOff x="-10391650" y="3180600"/>
            <a:chExt cx="352875" cy="353075"/>
          </a:xfrm>
        </p:grpSpPr>
        <p:sp>
          <p:nvSpPr>
            <p:cNvPr id="7001" name="Google Shape;7001;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5"/>
          <p:cNvGrpSpPr/>
          <p:nvPr/>
        </p:nvGrpSpPr>
        <p:grpSpPr>
          <a:xfrm>
            <a:off x="4835310" y="3223278"/>
            <a:ext cx="354635" cy="353890"/>
            <a:chOff x="-10390875" y="3616350"/>
            <a:chExt cx="352100" cy="351325"/>
          </a:xfrm>
        </p:grpSpPr>
        <p:sp>
          <p:nvSpPr>
            <p:cNvPr id="7008" name="Google Shape;7008;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5"/>
          <p:cNvGrpSpPr/>
          <p:nvPr/>
        </p:nvGrpSpPr>
        <p:grpSpPr>
          <a:xfrm>
            <a:off x="7502285" y="2747943"/>
            <a:ext cx="312585" cy="354670"/>
            <a:chOff x="-10370400" y="4049550"/>
            <a:chExt cx="310350" cy="352100"/>
          </a:xfrm>
        </p:grpSpPr>
        <p:sp>
          <p:nvSpPr>
            <p:cNvPr id="7012" name="Google Shape;7012;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5"/>
          <p:cNvGrpSpPr/>
          <p:nvPr/>
        </p:nvGrpSpPr>
        <p:grpSpPr>
          <a:xfrm>
            <a:off x="6606541" y="2746884"/>
            <a:ext cx="379236" cy="354847"/>
            <a:chOff x="-8674650" y="3210975"/>
            <a:chExt cx="376525" cy="352275"/>
          </a:xfrm>
        </p:grpSpPr>
        <p:sp>
          <p:nvSpPr>
            <p:cNvPr id="7018" name="Google Shape;7018;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65"/>
          <p:cNvGrpSpPr/>
          <p:nvPr/>
        </p:nvGrpSpPr>
        <p:grpSpPr>
          <a:xfrm>
            <a:off x="5278038" y="1828361"/>
            <a:ext cx="356221" cy="354670"/>
            <a:chOff x="-13512225" y="3647075"/>
            <a:chExt cx="353675" cy="352100"/>
          </a:xfrm>
        </p:grpSpPr>
        <p:sp>
          <p:nvSpPr>
            <p:cNvPr id="7025" name="Google Shape;7025;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5"/>
          <p:cNvGrpSpPr/>
          <p:nvPr/>
        </p:nvGrpSpPr>
        <p:grpSpPr>
          <a:xfrm>
            <a:off x="5288351" y="2272427"/>
            <a:ext cx="356221" cy="355451"/>
            <a:chOff x="-13512225" y="4080275"/>
            <a:chExt cx="353675" cy="352875"/>
          </a:xfrm>
        </p:grpSpPr>
        <p:sp>
          <p:nvSpPr>
            <p:cNvPr id="7036" name="Google Shape;7036;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5"/>
          <p:cNvGrpSpPr/>
          <p:nvPr/>
        </p:nvGrpSpPr>
        <p:grpSpPr>
          <a:xfrm>
            <a:off x="7061431" y="1419788"/>
            <a:ext cx="356196" cy="290379"/>
            <a:chOff x="-11728250" y="3245400"/>
            <a:chExt cx="353650" cy="288275"/>
          </a:xfrm>
        </p:grpSpPr>
        <p:sp>
          <p:nvSpPr>
            <p:cNvPr id="7048" name="Google Shape;7048;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5"/>
          <p:cNvGrpSpPr/>
          <p:nvPr/>
        </p:nvGrpSpPr>
        <p:grpSpPr>
          <a:xfrm>
            <a:off x="7093939" y="2272427"/>
            <a:ext cx="311804" cy="355451"/>
            <a:chOff x="-11703850" y="4081850"/>
            <a:chExt cx="309575" cy="352875"/>
          </a:xfrm>
        </p:grpSpPr>
        <p:sp>
          <p:nvSpPr>
            <p:cNvPr id="7054" name="Google Shape;7054;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5"/>
          <p:cNvGrpSpPr/>
          <p:nvPr/>
        </p:nvGrpSpPr>
        <p:grpSpPr>
          <a:xfrm>
            <a:off x="5282595" y="2746580"/>
            <a:ext cx="357002" cy="355451"/>
            <a:chOff x="-9958475" y="3180025"/>
            <a:chExt cx="354450" cy="352875"/>
          </a:xfrm>
        </p:grpSpPr>
        <p:sp>
          <p:nvSpPr>
            <p:cNvPr id="7063" name="Google Shape;7063;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5"/>
          <p:cNvGrpSpPr/>
          <p:nvPr/>
        </p:nvGrpSpPr>
        <p:grpSpPr>
          <a:xfrm>
            <a:off x="5291722" y="3222561"/>
            <a:ext cx="337966" cy="355325"/>
            <a:chOff x="-9949025" y="3615575"/>
            <a:chExt cx="335550" cy="352750"/>
          </a:xfrm>
        </p:grpSpPr>
        <p:sp>
          <p:nvSpPr>
            <p:cNvPr id="7067" name="Google Shape;7067;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65"/>
          <p:cNvGrpSpPr/>
          <p:nvPr/>
        </p:nvGrpSpPr>
        <p:grpSpPr>
          <a:xfrm>
            <a:off x="7926568" y="2746067"/>
            <a:ext cx="360175" cy="358423"/>
            <a:chOff x="-9961625" y="4048175"/>
            <a:chExt cx="357600" cy="355825"/>
          </a:xfrm>
        </p:grpSpPr>
        <p:sp>
          <p:nvSpPr>
            <p:cNvPr id="7071" name="Google Shape;7071;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5"/>
          <p:cNvGrpSpPr/>
          <p:nvPr/>
        </p:nvGrpSpPr>
        <p:grpSpPr>
          <a:xfrm>
            <a:off x="6613289" y="3221579"/>
            <a:ext cx="364959" cy="357289"/>
            <a:chOff x="-8680950" y="3624225"/>
            <a:chExt cx="362350" cy="354700"/>
          </a:xfrm>
        </p:grpSpPr>
        <p:sp>
          <p:nvSpPr>
            <p:cNvPr id="7078" name="Google Shape;7078;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5"/>
          <p:cNvGrpSpPr/>
          <p:nvPr/>
        </p:nvGrpSpPr>
        <p:grpSpPr>
          <a:xfrm>
            <a:off x="5749533" y="1387239"/>
            <a:ext cx="313365" cy="355476"/>
            <a:chOff x="-13056975" y="3212300"/>
            <a:chExt cx="311125" cy="352900"/>
          </a:xfrm>
        </p:grpSpPr>
        <p:sp>
          <p:nvSpPr>
            <p:cNvPr id="7085" name="Google Shape;7085;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5"/>
          <p:cNvGrpSpPr/>
          <p:nvPr/>
        </p:nvGrpSpPr>
        <p:grpSpPr>
          <a:xfrm>
            <a:off x="5726921" y="1828034"/>
            <a:ext cx="358588" cy="355325"/>
            <a:chOff x="-13077450" y="3647075"/>
            <a:chExt cx="356025" cy="352750"/>
          </a:xfrm>
        </p:grpSpPr>
        <p:sp>
          <p:nvSpPr>
            <p:cNvPr id="7090" name="Google Shape;7090;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5"/>
          <p:cNvGrpSpPr/>
          <p:nvPr/>
        </p:nvGrpSpPr>
        <p:grpSpPr>
          <a:xfrm>
            <a:off x="5738027" y="2271633"/>
            <a:ext cx="357002" cy="357037"/>
            <a:chOff x="-13079025" y="4079475"/>
            <a:chExt cx="354450" cy="354450"/>
          </a:xfrm>
        </p:grpSpPr>
        <p:sp>
          <p:nvSpPr>
            <p:cNvPr id="7094" name="Google Shape;7094;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5"/>
          <p:cNvGrpSpPr/>
          <p:nvPr/>
        </p:nvGrpSpPr>
        <p:grpSpPr>
          <a:xfrm>
            <a:off x="7511094" y="1387642"/>
            <a:ext cx="356221" cy="354670"/>
            <a:chOff x="-11292700" y="3213875"/>
            <a:chExt cx="353675" cy="352100"/>
          </a:xfrm>
        </p:grpSpPr>
        <p:sp>
          <p:nvSpPr>
            <p:cNvPr id="7099" name="Google Shape;7099;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5"/>
          <p:cNvGrpSpPr/>
          <p:nvPr/>
        </p:nvGrpSpPr>
        <p:grpSpPr>
          <a:xfrm>
            <a:off x="7505152" y="1827581"/>
            <a:ext cx="368106" cy="356232"/>
            <a:chOff x="-11299000" y="3647875"/>
            <a:chExt cx="365475" cy="353650"/>
          </a:xfrm>
        </p:grpSpPr>
        <p:sp>
          <p:nvSpPr>
            <p:cNvPr id="7107" name="Google Shape;7107;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5"/>
          <p:cNvGrpSpPr/>
          <p:nvPr/>
        </p:nvGrpSpPr>
        <p:grpSpPr>
          <a:xfrm>
            <a:off x="7520614" y="2283532"/>
            <a:ext cx="357808" cy="333240"/>
            <a:chOff x="-11295075" y="4092875"/>
            <a:chExt cx="355250" cy="330825"/>
          </a:xfrm>
        </p:grpSpPr>
        <p:sp>
          <p:nvSpPr>
            <p:cNvPr id="7114" name="Google Shape;7114;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5"/>
          <p:cNvGrpSpPr/>
          <p:nvPr/>
        </p:nvGrpSpPr>
        <p:grpSpPr>
          <a:xfrm>
            <a:off x="5746214" y="2746580"/>
            <a:ext cx="312585" cy="355451"/>
            <a:chOff x="-9500075" y="3180800"/>
            <a:chExt cx="310350" cy="352875"/>
          </a:xfrm>
        </p:grpSpPr>
        <p:sp>
          <p:nvSpPr>
            <p:cNvPr id="7120" name="Google Shape;7120;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5"/>
          <p:cNvGrpSpPr/>
          <p:nvPr/>
        </p:nvGrpSpPr>
        <p:grpSpPr>
          <a:xfrm>
            <a:off x="5724005" y="3222095"/>
            <a:ext cx="356221" cy="356257"/>
            <a:chOff x="-9523700" y="3614000"/>
            <a:chExt cx="353675" cy="353675"/>
          </a:xfrm>
        </p:grpSpPr>
        <p:sp>
          <p:nvSpPr>
            <p:cNvPr id="7130" name="Google Shape;7130;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5"/>
          <p:cNvGrpSpPr/>
          <p:nvPr/>
        </p:nvGrpSpPr>
        <p:grpSpPr>
          <a:xfrm>
            <a:off x="7508956" y="3244737"/>
            <a:ext cx="356221" cy="354670"/>
            <a:chOff x="-9523700" y="4049550"/>
            <a:chExt cx="353675" cy="352100"/>
          </a:xfrm>
        </p:grpSpPr>
        <p:sp>
          <p:nvSpPr>
            <p:cNvPr id="7140" name="Google Shape;7140;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5"/>
          <p:cNvGrpSpPr/>
          <p:nvPr/>
        </p:nvGrpSpPr>
        <p:grpSpPr>
          <a:xfrm>
            <a:off x="7065071" y="3244710"/>
            <a:ext cx="357002" cy="311029"/>
            <a:chOff x="-8209150" y="3659675"/>
            <a:chExt cx="354450" cy="308775"/>
          </a:xfrm>
        </p:grpSpPr>
        <p:sp>
          <p:nvSpPr>
            <p:cNvPr id="7148" name="Google Shape;7148;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5"/>
          <p:cNvGrpSpPr/>
          <p:nvPr/>
        </p:nvGrpSpPr>
        <p:grpSpPr>
          <a:xfrm>
            <a:off x="6178632" y="2273623"/>
            <a:ext cx="356221" cy="353059"/>
            <a:chOff x="-12643475" y="4081850"/>
            <a:chExt cx="353675" cy="350500"/>
          </a:xfrm>
        </p:grpSpPr>
        <p:sp>
          <p:nvSpPr>
            <p:cNvPr id="7155" name="Google Shape;7155;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9" name="Google Shape;7159;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0" name="Google Shape;7160;p65"/>
          <p:cNvGrpSpPr/>
          <p:nvPr/>
        </p:nvGrpSpPr>
        <p:grpSpPr>
          <a:xfrm>
            <a:off x="7961232" y="2283532"/>
            <a:ext cx="356221" cy="333240"/>
            <a:chOff x="-10858725" y="4092875"/>
            <a:chExt cx="353675" cy="330825"/>
          </a:xfrm>
        </p:grpSpPr>
        <p:sp>
          <p:nvSpPr>
            <p:cNvPr id="7161" name="Google Shape;7161;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5"/>
          <p:cNvGrpSpPr/>
          <p:nvPr/>
        </p:nvGrpSpPr>
        <p:grpSpPr>
          <a:xfrm>
            <a:off x="6219755" y="3222498"/>
            <a:ext cx="252278" cy="355451"/>
            <a:chOff x="-9039300" y="3614000"/>
            <a:chExt cx="250475" cy="352875"/>
          </a:xfrm>
        </p:grpSpPr>
        <p:sp>
          <p:nvSpPr>
            <p:cNvPr id="7168" name="Google Shape;7168;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5"/>
          <p:cNvGrpSpPr/>
          <p:nvPr/>
        </p:nvGrpSpPr>
        <p:grpSpPr>
          <a:xfrm>
            <a:off x="7951721" y="3244737"/>
            <a:ext cx="354635" cy="354670"/>
            <a:chOff x="-9088150" y="4049550"/>
            <a:chExt cx="352100" cy="352100"/>
          </a:xfrm>
        </p:grpSpPr>
        <p:sp>
          <p:nvSpPr>
            <p:cNvPr id="7171" name="Google Shape;7171;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5"/>
          <p:cNvGrpSpPr/>
          <p:nvPr/>
        </p:nvGrpSpPr>
        <p:grpSpPr>
          <a:xfrm>
            <a:off x="7086085" y="2746970"/>
            <a:ext cx="315757" cy="354670"/>
            <a:chOff x="-8191825" y="3174500"/>
            <a:chExt cx="313500" cy="352100"/>
          </a:xfrm>
        </p:grpSpPr>
        <p:sp>
          <p:nvSpPr>
            <p:cNvPr id="7178" name="Google Shape;7178;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5"/>
          <p:cNvGrpSpPr/>
          <p:nvPr/>
        </p:nvGrpSpPr>
        <p:grpSpPr>
          <a:xfrm>
            <a:off x="4835443" y="1387491"/>
            <a:ext cx="356221" cy="354973"/>
            <a:chOff x="-13947000" y="3212800"/>
            <a:chExt cx="353675" cy="352400"/>
          </a:xfrm>
        </p:grpSpPr>
        <p:sp>
          <p:nvSpPr>
            <p:cNvPr id="7182" name="Google Shape;7182;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4" name="Google Shape;7184;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5" name="Google Shape;7185;p65"/>
          <p:cNvGrpSpPr/>
          <p:nvPr/>
        </p:nvGrpSpPr>
        <p:grpSpPr>
          <a:xfrm>
            <a:off x="5278038" y="1386849"/>
            <a:ext cx="356221" cy="356257"/>
            <a:chOff x="-13512225" y="3211525"/>
            <a:chExt cx="353675" cy="353675"/>
          </a:xfrm>
        </p:grpSpPr>
        <p:sp>
          <p:nvSpPr>
            <p:cNvPr id="7186" name="Google Shape;7186;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5"/>
          <p:cNvGrpSpPr/>
          <p:nvPr/>
        </p:nvGrpSpPr>
        <p:grpSpPr>
          <a:xfrm>
            <a:off x="6168320" y="1387239"/>
            <a:ext cx="356221" cy="355476"/>
            <a:chOff x="-12643475" y="3212300"/>
            <a:chExt cx="353675" cy="352900"/>
          </a:xfrm>
        </p:grpSpPr>
        <p:sp>
          <p:nvSpPr>
            <p:cNvPr id="7192" name="Google Shape;7192;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65"/>
          <p:cNvGrpSpPr/>
          <p:nvPr/>
        </p:nvGrpSpPr>
        <p:grpSpPr>
          <a:xfrm>
            <a:off x="6168320" y="1839013"/>
            <a:ext cx="356221" cy="333366"/>
            <a:chOff x="-12643475" y="3657325"/>
            <a:chExt cx="353675" cy="330950"/>
          </a:xfrm>
        </p:grpSpPr>
        <p:sp>
          <p:nvSpPr>
            <p:cNvPr id="7202" name="Google Shape;7202;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5"/>
          <p:cNvGrpSpPr/>
          <p:nvPr/>
        </p:nvGrpSpPr>
        <p:grpSpPr>
          <a:xfrm>
            <a:off x="7951322" y="1387642"/>
            <a:ext cx="355416" cy="354670"/>
            <a:chOff x="-10857925" y="3213875"/>
            <a:chExt cx="352875" cy="352100"/>
          </a:xfrm>
        </p:grpSpPr>
        <p:sp>
          <p:nvSpPr>
            <p:cNvPr id="7209" name="Google Shape;7209;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5"/>
          <p:cNvGrpSpPr/>
          <p:nvPr/>
        </p:nvGrpSpPr>
        <p:grpSpPr>
          <a:xfrm>
            <a:off x="6168237" y="2747071"/>
            <a:ext cx="356096" cy="354469"/>
            <a:chOff x="-9089725" y="3180200"/>
            <a:chExt cx="353550" cy="351900"/>
          </a:xfrm>
        </p:grpSpPr>
        <p:sp>
          <p:nvSpPr>
            <p:cNvPr id="7220" name="Google Shape;7220;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5"/>
          <p:cNvGrpSpPr/>
          <p:nvPr/>
        </p:nvGrpSpPr>
        <p:grpSpPr>
          <a:xfrm>
            <a:off x="7060235" y="1826875"/>
            <a:ext cx="358588" cy="357642"/>
            <a:chOff x="7083760" y="1971660"/>
            <a:chExt cx="358588" cy="357642"/>
          </a:xfrm>
        </p:grpSpPr>
        <p:sp>
          <p:nvSpPr>
            <p:cNvPr id="7223" name="Google Shape;7223;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5" name="Google Shape;7235;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36" name="Google Shape;7236;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0" name="Shape 7240"/>
        <p:cNvGrpSpPr/>
        <p:nvPr/>
      </p:nvGrpSpPr>
      <p:grpSpPr>
        <a:xfrm>
          <a:off x="0" y="0"/>
          <a:ext cx="0" cy="0"/>
          <a:chOff x="0" y="0"/>
          <a:chExt cx="0" cy="0"/>
        </a:xfrm>
      </p:grpSpPr>
      <p:sp>
        <p:nvSpPr>
          <p:cNvPr id="7241" name="Google Shape;7241;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2" name="Google Shape;7242;p66"/>
          <p:cNvGrpSpPr/>
          <p:nvPr/>
        </p:nvGrpSpPr>
        <p:grpSpPr>
          <a:xfrm>
            <a:off x="719610" y="2243507"/>
            <a:ext cx="452798" cy="449473"/>
            <a:chOff x="-21322300" y="3693325"/>
            <a:chExt cx="306400" cy="304150"/>
          </a:xfrm>
        </p:grpSpPr>
        <p:sp>
          <p:nvSpPr>
            <p:cNvPr id="7243" name="Google Shape;7243;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6"/>
          <p:cNvGrpSpPr/>
          <p:nvPr/>
        </p:nvGrpSpPr>
        <p:grpSpPr>
          <a:xfrm>
            <a:off x="719019" y="2810244"/>
            <a:ext cx="453980" cy="422540"/>
            <a:chOff x="-21322300" y="4077125"/>
            <a:chExt cx="307200" cy="285925"/>
          </a:xfrm>
        </p:grpSpPr>
        <p:sp>
          <p:nvSpPr>
            <p:cNvPr id="7248" name="Google Shape;7248;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6"/>
          <p:cNvGrpSpPr/>
          <p:nvPr/>
        </p:nvGrpSpPr>
        <p:grpSpPr>
          <a:xfrm>
            <a:off x="3496195" y="1689128"/>
            <a:ext cx="451653" cy="450212"/>
            <a:chOff x="-19394200" y="3333800"/>
            <a:chExt cx="305625" cy="304650"/>
          </a:xfrm>
        </p:grpSpPr>
        <p:sp>
          <p:nvSpPr>
            <p:cNvPr id="7261" name="Google Shape;7261;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6"/>
          <p:cNvGrpSpPr/>
          <p:nvPr/>
        </p:nvGrpSpPr>
        <p:grpSpPr>
          <a:xfrm>
            <a:off x="3495032" y="2243580"/>
            <a:ext cx="453980" cy="449325"/>
            <a:chOff x="-19396575" y="3708500"/>
            <a:chExt cx="307200" cy="304050"/>
          </a:xfrm>
        </p:grpSpPr>
        <p:sp>
          <p:nvSpPr>
            <p:cNvPr id="7271" name="Google Shape;7271;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6"/>
          <p:cNvGrpSpPr/>
          <p:nvPr/>
        </p:nvGrpSpPr>
        <p:grpSpPr>
          <a:xfrm>
            <a:off x="3489212" y="2796461"/>
            <a:ext cx="465618" cy="450101"/>
            <a:chOff x="-19394200" y="4084200"/>
            <a:chExt cx="315075" cy="304575"/>
          </a:xfrm>
        </p:grpSpPr>
        <p:sp>
          <p:nvSpPr>
            <p:cNvPr id="7275" name="Google Shape;7275;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6"/>
          <p:cNvGrpSpPr/>
          <p:nvPr/>
        </p:nvGrpSpPr>
        <p:grpSpPr>
          <a:xfrm>
            <a:off x="6294923" y="1689001"/>
            <a:ext cx="400447" cy="450470"/>
            <a:chOff x="-17526750" y="3309200"/>
            <a:chExt cx="270975" cy="304825"/>
          </a:xfrm>
        </p:grpSpPr>
        <p:sp>
          <p:nvSpPr>
            <p:cNvPr id="7282" name="Google Shape;7282;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6"/>
          <p:cNvGrpSpPr/>
          <p:nvPr/>
        </p:nvGrpSpPr>
        <p:grpSpPr>
          <a:xfrm>
            <a:off x="6271075" y="2244173"/>
            <a:ext cx="448143" cy="448143"/>
            <a:chOff x="-17542500" y="3684100"/>
            <a:chExt cx="303250" cy="303250"/>
          </a:xfrm>
        </p:grpSpPr>
        <p:sp>
          <p:nvSpPr>
            <p:cNvPr id="7288" name="Google Shape;7288;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6"/>
          <p:cNvGrpSpPr/>
          <p:nvPr/>
        </p:nvGrpSpPr>
        <p:grpSpPr>
          <a:xfrm>
            <a:off x="6270484" y="2810817"/>
            <a:ext cx="449325" cy="421395"/>
            <a:chOff x="-17542500" y="4068450"/>
            <a:chExt cx="304050" cy="285150"/>
          </a:xfrm>
        </p:grpSpPr>
        <p:sp>
          <p:nvSpPr>
            <p:cNvPr id="7296" name="Google Shape;7296;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6"/>
          <p:cNvGrpSpPr/>
          <p:nvPr/>
        </p:nvGrpSpPr>
        <p:grpSpPr>
          <a:xfrm>
            <a:off x="3500906" y="3342211"/>
            <a:ext cx="343404" cy="449325"/>
            <a:chOff x="-15652200" y="3335975"/>
            <a:chExt cx="232375" cy="304050"/>
          </a:xfrm>
        </p:grpSpPr>
        <p:sp>
          <p:nvSpPr>
            <p:cNvPr id="7303" name="Google Shape;7303;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6"/>
          <p:cNvGrpSpPr/>
          <p:nvPr/>
        </p:nvGrpSpPr>
        <p:grpSpPr>
          <a:xfrm>
            <a:off x="1274819" y="2243729"/>
            <a:ext cx="449325" cy="449030"/>
            <a:chOff x="-20945825" y="3692175"/>
            <a:chExt cx="304050" cy="303850"/>
          </a:xfrm>
        </p:grpSpPr>
        <p:sp>
          <p:nvSpPr>
            <p:cNvPr id="7313" name="Google Shape;7313;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6"/>
          <p:cNvGrpSpPr/>
          <p:nvPr/>
        </p:nvGrpSpPr>
        <p:grpSpPr>
          <a:xfrm>
            <a:off x="4081644" y="1689848"/>
            <a:ext cx="372516" cy="448771"/>
            <a:chOff x="-18994100" y="3334775"/>
            <a:chExt cx="252075" cy="303675"/>
          </a:xfrm>
        </p:grpSpPr>
        <p:sp>
          <p:nvSpPr>
            <p:cNvPr id="7318" name="Google Shape;7318;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6"/>
          <p:cNvGrpSpPr/>
          <p:nvPr/>
        </p:nvGrpSpPr>
        <p:grpSpPr>
          <a:xfrm>
            <a:off x="4096200" y="2244743"/>
            <a:ext cx="343404" cy="446998"/>
            <a:chOff x="-18983850" y="3710075"/>
            <a:chExt cx="232375" cy="302475"/>
          </a:xfrm>
        </p:grpSpPr>
        <p:sp>
          <p:nvSpPr>
            <p:cNvPr id="7323" name="Google Shape;7323;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6"/>
          <p:cNvGrpSpPr/>
          <p:nvPr/>
        </p:nvGrpSpPr>
        <p:grpSpPr>
          <a:xfrm>
            <a:off x="1274247" y="1689573"/>
            <a:ext cx="450470" cy="449325"/>
            <a:chOff x="-20946600" y="3317850"/>
            <a:chExt cx="304825" cy="304050"/>
          </a:xfrm>
        </p:grpSpPr>
        <p:sp>
          <p:nvSpPr>
            <p:cNvPr id="7328" name="Google Shape;7328;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6"/>
          <p:cNvGrpSpPr/>
          <p:nvPr/>
        </p:nvGrpSpPr>
        <p:grpSpPr>
          <a:xfrm>
            <a:off x="1300422" y="2797442"/>
            <a:ext cx="398119" cy="448143"/>
            <a:chOff x="-20930075" y="4066100"/>
            <a:chExt cx="269400" cy="303250"/>
          </a:xfrm>
        </p:grpSpPr>
        <p:sp>
          <p:nvSpPr>
            <p:cNvPr id="7332" name="Google Shape;7332;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6"/>
          <p:cNvGrpSpPr/>
          <p:nvPr/>
        </p:nvGrpSpPr>
        <p:grpSpPr>
          <a:xfrm>
            <a:off x="4042667" y="2797422"/>
            <a:ext cx="450470" cy="448180"/>
            <a:chOff x="-19020075" y="4084200"/>
            <a:chExt cx="304825" cy="303275"/>
          </a:xfrm>
        </p:grpSpPr>
        <p:sp>
          <p:nvSpPr>
            <p:cNvPr id="7335" name="Google Shape;7335;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6"/>
          <p:cNvGrpSpPr/>
          <p:nvPr/>
        </p:nvGrpSpPr>
        <p:grpSpPr>
          <a:xfrm>
            <a:off x="6859931" y="1689001"/>
            <a:ext cx="396937" cy="450470"/>
            <a:chOff x="-17149475" y="3309200"/>
            <a:chExt cx="268600" cy="304825"/>
          </a:xfrm>
        </p:grpSpPr>
        <p:sp>
          <p:nvSpPr>
            <p:cNvPr id="7345" name="Google Shape;7345;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6"/>
          <p:cNvGrpSpPr/>
          <p:nvPr/>
        </p:nvGrpSpPr>
        <p:grpSpPr>
          <a:xfrm>
            <a:off x="6833737" y="2258120"/>
            <a:ext cx="449325" cy="420249"/>
            <a:chOff x="-17168375" y="3692750"/>
            <a:chExt cx="304050" cy="284375"/>
          </a:xfrm>
        </p:grpSpPr>
        <p:sp>
          <p:nvSpPr>
            <p:cNvPr id="7348" name="Google Shape;7348;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6"/>
          <p:cNvGrpSpPr/>
          <p:nvPr/>
        </p:nvGrpSpPr>
        <p:grpSpPr>
          <a:xfrm>
            <a:off x="6830246" y="2796852"/>
            <a:ext cx="456308" cy="449325"/>
            <a:chOff x="-17170750" y="4058800"/>
            <a:chExt cx="308775" cy="304050"/>
          </a:xfrm>
        </p:grpSpPr>
        <p:sp>
          <p:nvSpPr>
            <p:cNvPr id="7356" name="Google Shape;7356;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6"/>
          <p:cNvGrpSpPr/>
          <p:nvPr/>
        </p:nvGrpSpPr>
        <p:grpSpPr>
          <a:xfrm>
            <a:off x="5692143" y="3343358"/>
            <a:ext cx="450470" cy="446998"/>
            <a:chOff x="-15688425" y="3707725"/>
            <a:chExt cx="304825" cy="302475"/>
          </a:xfrm>
        </p:grpSpPr>
        <p:sp>
          <p:nvSpPr>
            <p:cNvPr id="7374" name="Google Shape;7374;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6"/>
          <p:cNvGrpSpPr/>
          <p:nvPr/>
        </p:nvGrpSpPr>
        <p:grpSpPr>
          <a:xfrm>
            <a:off x="1836300" y="1690441"/>
            <a:ext cx="451653" cy="447589"/>
            <a:chOff x="-20572500" y="3319025"/>
            <a:chExt cx="305625" cy="302875"/>
          </a:xfrm>
        </p:grpSpPr>
        <p:sp>
          <p:nvSpPr>
            <p:cNvPr id="7381" name="Google Shape;7381;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6"/>
          <p:cNvGrpSpPr/>
          <p:nvPr/>
        </p:nvGrpSpPr>
        <p:grpSpPr>
          <a:xfrm>
            <a:off x="1837463" y="2305410"/>
            <a:ext cx="449325" cy="325670"/>
            <a:chOff x="-20571700" y="3722875"/>
            <a:chExt cx="304050" cy="220375"/>
          </a:xfrm>
        </p:grpSpPr>
        <p:sp>
          <p:nvSpPr>
            <p:cNvPr id="7384" name="Google Shape;7384;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6"/>
          <p:cNvGrpSpPr/>
          <p:nvPr/>
        </p:nvGrpSpPr>
        <p:grpSpPr>
          <a:xfrm>
            <a:off x="1836891" y="2796278"/>
            <a:ext cx="450470" cy="450470"/>
            <a:chOff x="-20571700" y="4066875"/>
            <a:chExt cx="304825" cy="304825"/>
          </a:xfrm>
        </p:grpSpPr>
        <p:sp>
          <p:nvSpPr>
            <p:cNvPr id="7392" name="Google Shape;7392;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6"/>
          <p:cNvGrpSpPr/>
          <p:nvPr/>
        </p:nvGrpSpPr>
        <p:grpSpPr>
          <a:xfrm>
            <a:off x="4603593" y="1688259"/>
            <a:ext cx="453980" cy="451948"/>
            <a:chOff x="-18645175" y="3334200"/>
            <a:chExt cx="307200" cy="305825"/>
          </a:xfrm>
        </p:grpSpPr>
        <p:sp>
          <p:nvSpPr>
            <p:cNvPr id="7399" name="Google Shape;7399;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6"/>
          <p:cNvGrpSpPr/>
          <p:nvPr/>
        </p:nvGrpSpPr>
        <p:grpSpPr>
          <a:xfrm>
            <a:off x="4604184" y="2242989"/>
            <a:ext cx="452798" cy="450507"/>
            <a:chOff x="-18645175" y="3708500"/>
            <a:chExt cx="306400" cy="304850"/>
          </a:xfrm>
        </p:grpSpPr>
        <p:sp>
          <p:nvSpPr>
            <p:cNvPr id="7405" name="Google Shape;7405;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6"/>
          <p:cNvGrpSpPr/>
          <p:nvPr/>
        </p:nvGrpSpPr>
        <p:grpSpPr>
          <a:xfrm>
            <a:off x="4601857" y="2795630"/>
            <a:ext cx="457453" cy="451763"/>
            <a:chOff x="-18647525" y="4082625"/>
            <a:chExt cx="309550" cy="305700"/>
          </a:xfrm>
        </p:grpSpPr>
        <p:sp>
          <p:nvSpPr>
            <p:cNvPr id="7413" name="Google Shape;7413;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6"/>
          <p:cNvGrpSpPr/>
          <p:nvPr/>
        </p:nvGrpSpPr>
        <p:grpSpPr>
          <a:xfrm>
            <a:off x="7412241" y="1689592"/>
            <a:ext cx="395755" cy="449288"/>
            <a:chOff x="-16775350" y="3309200"/>
            <a:chExt cx="267800" cy="304025"/>
          </a:xfrm>
        </p:grpSpPr>
        <p:sp>
          <p:nvSpPr>
            <p:cNvPr id="7418" name="Google Shape;7418;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6"/>
          <p:cNvGrpSpPr/>
          <p:nvPr/>
        </p:nvGrpSpPr>
        <p:grpSpPr>
          <a:xfrm>
            <a:off x="7412241" y="2241827"/>
            <a:ext cx="395755" cy="452835"/>
            <a:chOff x="-16775350" y="3683300"/>
            <a:chExt cx="267800" cy="306425"/>
          </a:xfrm>
        </p:grpSpPr>
        <p:sp>
          <p:nvSpPr>
            <p:cNvPr id="7422" name="Google Shape;7422;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6"/>
          <p:cNvGrpSpPr/>
          <p:nvPr/>
        </p:nvGrpSpPr>
        <p:grpSpPr>
          <a:xfrm>
            <a:off x="7384292" y="2796870"/>
            <a:ext cx="451653" cy="449288"/>
            <a:chOff x="-16794250" y="4058225"/>
            <a:chExt cx="305625" cy="304025"/>
          </a:xfrm>
        </p:grpSpPr>
        <p:sp>
          <p:nvSpPr>
            <p:cNvPr id="7426" name="Google Shape;7426;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5" name="Google Shape;7435;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6" name="Google Shape;7436;p66"/>
          <p:cNvGrpSpPr/>
          <p:nvPr/>
        </p:nvGrpSpPr>
        <p:grpSpPr>
          <a:xfrm>
            <a:off x="2385709" y="1689573"/>
            <a:ext cx="457453" cy="449325"/>
            <a:chOff x="-20199150" y="3317850"/>
            <a:chExt cx="309550" cy="304050"/>
          </a:xfrm>
        </p:grpSpPr>
        <p:sp>
          <p:nvSpPr>
            <p:cNvPr id="7437" name="Google Shape;7437;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6"/>
          <p:cNvGrpSpPr/>
          <p:nvPr/>
        </p:nvGrpSpPr>
        <p:grpSpPr>
          <a:xfrm>
            <a:off x="2388036" y="2242861"/>
            <a:ext cx="452798" cy="450766"/>
            <a:chOff x="-20199150" y="3693150"/>
            <a:chExt cx="306400" cy="305025"/>
          </a:xfrm>
        </p:grpSpPr>
        <p:sp>
          <p:nvSpPr>
            <p:cNvPr id="7445" name="Google Shape;7445;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6"/>
          <p:cNvGrpSpPr/>
          <p:nvPr/>
        </p:nvGrpSpPr>
        <p:grpSpPr>
          <a:xfrm>
            <a:off x="2388609" y="2795687"/>
            <a:ext cx="451653" cy="451653"/>
            <a:chOff x="-20197575" y="4066875"/>
            <a:chExt cx="305625" cy="305625"/>
          </a:xfrm>
        </p:grpSpPr>
        <p:sp>
          <p:nvSpPr>
            <p:cNvPr id="7452" name="Google Shape;7452;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6"/>
          <p:cNvGrpSpPr/>
          <p:nvPr/>
        </p:nvGrpSpPr>
        <p:grpSpPr>
          <a:xfrm>
            <a:off x="5170827" y="1687520"/>
            <a:ext cx="449325" cy="453426"/>
            <a:chOff x="-18271050" y="3333200"/>
            <a:chExt cx="304050" cy="306825"/>
          </a:xfrm>
        </p:grpSpPr>
        <p:sp>
          <p:nvSpPr>
            <p:cNvPr id="7461" name="Google Shape;7461;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6"/>
          <p:cNvGrpSpPr/>
          <p:nvPr/>
        </p:nvGrpSpPr>
        <p:grpSpPr>
          <a:xfrm>
            <a:off x="5171399" y="2244171"/>
            <a:ext cx="448180" cy="448143"/>
            <a:chOff x="-18270275" y="3710875"/>
            <a:chExt cx="303275" cy="303250"/>
          </a:xfrm>
        </p:grpSpPr>
        <p:sp>
          <p:nvSpPr>
            <p:cNvPr id="7467" name="Google Shape;7467;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6"/>
          <p:cNvGrpSpPr/>
          <p:nvPr/>
        </p:nvGrpSpPr>
        <p:grpSpPr>
          <a:xfrm>
            <a:off x="5224951" y="2797422"/>
            <a:ext cx="341076" cy="448180"/>
            <a:chOff x="-18234025" y="4084200"/>
            <a:chExt cx="230800" cy="303275"/>
          </a:xfrm>
        </p:grpSpPr>
        <p:sp>
          <p:nvSpPr>
            <p:cNvPr id="7474" name="Google Shape;7474;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6"/>
          <p:cNvGrpSpPr/>
          <p:nvPr/>
        </p:nvGrpSpPr>
        <p:grpSpPr>
          <a:xfrm>
            <a:off x="2337506" y="3341641"/>
            <a:ext cx="449325" cy="450470"/>
            <a:chOff x="-16419350" y="3308400"/>
            <a:chExt cx="304050" cy="304825"/>
          </a:xfrm>
        </p:grpSpPr>
        <p:sp>
          <p:nvSpPr>
            <p:cNvPr id="7478" name="Google Shape;7478;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6"/>
          <p:cNvGrpSpPr/>
          <p:nvPr/>
        </p:nvGrpSpPr>
        <p:grpSpPr>
          <a:xfrm>
            <a:off x="4609062" y="3340423"/>
            <a:ext cx="395755" cy="452872"/>
            <a:chOff x="-16401225" y="3683275"/>
            <a:chExt cx="267800" cy="306450"/>
          </a:xfrm>
        </p:grpSpPr>
        <p:sp>
          <p:nvSpPr>
            <p:cNvPr id="7486" name="Google Shape;7486;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6"/>
          <p:cNvGrpSpPr/>
          <p:nvPr/>
        </p:nvGrpSpPr>
        <p:grpSpPr>
          <a:xfrm>
            <a:off x="7974511" y="2797062"/>
            <a:ext cx="450470" cy="448180"/>
            <a:chOff x="-16419350" y="4058200"/>
            <a:chExt cx="304825" cy="303275"/>
          </a:xfrm>
        </p:grpSpPr>
        <p:sp>
          <p:nvSpPr>
            <p:cNvPr id="7494" name="Google Shape;7494;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6"/>
          <p:cNvGrpSpPr/>
          <p:nvPr/>
        </p:nvGrpSpPr>
        <p:grpSpPr>
          <a:xfrm>
            <a:off x="4001398" y="3343080"/>
            <a:ext cx="450507" cy="447589"/>
            <a:chOff x="-15296200" y="3326900"/>
            <a:chExt cx="304850" cy="302875"/>
          </a:xfrm>
        </p:grpSpPr>
        <p:sp>
          <p:nvSpPr>
            <p:cNvPr id="7502" name="Google Shape;7502;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6"/>
          <p:cNvGrpSpPr/>
          <p:nvPr/>
        </p:nvGrpSpPr>
        <p:grpSpPr>
          <a:xfrm>
            <a:off x="2917051" y="1706881"/>
            <a:ext cx="486566" cy="414708"/>
            <a:chOff x="-19835275" y="3330250"/>
            <a:chExt cx="329250" cy="280625"/>
          </a:xfrm>
        </p:grpSpPr>
        <p:sp>
          <p:nvSpPr>
            <p:cNvPr id="7508" name="Google Shape;7508;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6"/>
          <p:cNvGrpSpPr/>
          <p:nvPr/>
        </p:nvGrpSpPr>
        <p:grpSpPr>
          <a:xfrm>
            <a:off x="2935080" y="2243470"/>
            <a:ext cx="450507" cy="449547"/>
            <a:chOff x="-19822675" y="3692750"/>
            <a:chExt cx="304850" cy="304200"/>
          </a:xfrm>
        </p:grpSpPr>
        <p:sp>
          <p:nvSpPr>
            <p:cNvPr id="7512" name="Google Shape;7512;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6"/>
          <p:cNvGrpSpPr/>
          <p:nvPr/>
        </p:nvGrpSpPr>
        <p:grpSpPr>
          <a:xfrm>
            <a:off x="2935672" y="2796278"/>
            <a:ext cx="449325" cy="450470"/>
            <a:chOff x="-19822675" y="4066875"/>
            <a:chExt cx="304050" cy="304825"/>
          </a:xfrm>
        </p:grpSpPr>
        <p:sp>
          <p:nvSpPr>
            <p:cNvPr id="7518" name="Google Shape;7518;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6"/>
          <p:cNvGrpSpPr/>
          <p:nvPr/>
        </p:nvGrpSpPr>
        <p:grpSpPr>
          <a:xfrm>
            <a:off x="5744740" y="1689571"/>
            <a:ext cx="399302" cy="449325"/>
            <a:chOff x="-17878825" y="3334400"/>
            <a:chExt cx="270200" cy="304050"/>
          </a:xfrm>
        </p:grpSpPr>
        <p:sp>
          <p:nvSpPr>
            <p:cNvPr id="7525" name="Google Shape;7525;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6"/>
          <p:cNvGrpSpPr/>
          <p:nvPr/>
        </p:nvGrpSpPr>
        <p:grpSpPr>
          <a:xfrm>
            <a:off x="5718565" y="2242416"/>
            <a:ext cx="451653" cy="451653"/>
            <a:chOff x="-17896150" y="3709300"/>
            <a:chExt cx="305625" cy="305625"/>
          </a:xfrm>
        </p:grpSpPr>
        <p:sp>
          <p:nvSpPr>
            <p:cNvPr id="7533" name="Google Shape;7533;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6"/>
          <p:cNvGrpSpPr/>
          <p:nvPr/>
        </p:nvGrpSpPr>
        <p:grpSpPr>
          <a:xfrm>
            <a:off x="5746495" y="2795686"/>
            <a:ext cx="395792" cy="451653"/>
            <a:chOff x="-17878025" y="4082625"/>
            <a:chExt cx="267825" cy="305625"/>
          </a:xfrm>
        </p:grpSpPr>
        <p:sp>
          <p:nvSpPr>
            <p:cNvPr id="7538" name="Google Shape;7538;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6"/>
          <p:cNvGrpSpPr/>
          <p:nvPr/>
        </p:nvGrpSpPr>
        <p:grpSpPr>
          <a:xfrm>
            <a:off x="2890388" y="3355015"/>
            <a:ext cx="450507" cy="423722"/>
            <a:chOff x="-16044450" y="3317850"/>
            <a:chExt cx="304850" cy="286725"/>
          </a:xfrm>
        </p:grpSpPr>
        <p:sp>
          <p:nvSpPr>
            <p:cNvPr id="7546" name="Google Shape;7546;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0" name="Google Shape;7550;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1" name="Google Shape;7551;p66"/>
          <p:cNvGrpSpPr/>
          <p:nvPr/>
        </p:nvGrpSpPr>
        <p:grpSpPr>
          <a:xfrm>
            <a:off x="8012905" y="2243724"/>
            <a:ext cx="373662" cy="449030"/>
            <a:chOff x="-16018450" y="4058400"/>
            <a:chExt cx="252850" cy="303850"/>
          </a:xfrm>
        </p:grpSpPr>
        <p:sp>
          <p:nvSpPr>
            <p:cNvPr id="7552" name="Google Shape;7552;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6" name="Google Shape;7556;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61" name="Shape 7561"/>
        <p:cNvGrpSpPr/>
        <p:nvPr/>
      </p:nvGrpSpPr>
      <p:grpSpPr>
        <a:xfrm>
          <a:off x="0" y="0"/>
          <a:ext cx="0" cy="0"/>
          <a:chOff x="0" y="0"/>
          <a:chExt cx="0" cy="0"/>
        </a:xfrm>
      </p:grpSpPr>
      <p:grpSp>
        <p:nvGrpSpPr>
          <p:cNvPr id="7562" name="Google Shape;7562;p67"/>
          <p:cNvGrpSpPr/>
          <p:nvPr/>
        </p:nvGrpSpPr>
        <p:grpSpPr>
          <a:xfrm>
            <a:off x="829817" y="1689241"/>
            <a:ext cx="442337" cy="419623"/>
            <a:chOff x="-6696925" y="3272575"/>
            <a:chExt cx="307200" cy="291425"/>
          </a:xfrm>
        </p:grpSpPr>
        <p:sp>
          <p:nvSpPr>
            <p:cNvPr id="7563" name="Google Shape;7563;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7"/>
          <p:cNvGrpSpPr/>
          <p:nvPr/>
        </p:nvGrpSpPr>
        <p:grpSpPr>
          <a:xfrm>
            <a:off x="829799" y="2204636"/>
            <a:ext cx="442373" cy="420775"/>
            <a:chOff x="-6690625" y="3631325"/>
            <a:chExt cx="307225" cy="292225"/>
          </a:xfrm>
        </p:grpSpPr>
        <p:sp>
          <p:nvSpPr>
            <p:cNvPr id="7566" name="Google Shape;7566;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7"/>
          <p:cNvGrpSpPr/>
          <p:nvPr/>
        </p:nvGrpSpPr>
        <p:grpSpPr>
          <a:xfrm>
            <a:off x="851921" y="2756972"/>
            <a:ext cx="421927" cy="419371"/>
            <a:chOff x="-6689825" y="3992050"/>
            <a:chExt cx="293025" cy="291250"/>
          </a:xfrm>
        </p:grpSpPr>
        <p:sp>
          <p:nvSpPr>
            <p:cNvPr id="7572" name="Google Shape;7572;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4" name="Google Shape;7584;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5" name="Google Shape;7585;p67"/>
          <p:cNvGrpSpPr/>
          <p:nvPr/>
        </p:nvGrpSpPr>
        <p:grpSpPr>
          <a:xfrm>
            <a:off x="3535232" y="2205192"/>
            <a:ext cx="423043" cy="419659"/>
            <a:chOff x="-4837325" y="3612425"/>
            <a:chExt cx="293800" cy="291450"/>
          </a:xfrm>
        </p:grpSpPr>
        <p:sp>
          <p:nvSpPr>
            <p:cNvPr id="7586" name="Google Shape;7586;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7"/>
          <p:cNvGrpSpPr/>
          <p:nvPr/>
        </p:nvGrpSpPr>
        <p:grpSpPr>
          <a:xfrm>
            <a:off x="3548265" y="2756826"/>
            <a:ext cx="420775" cy="419659"/>
            <a:chOff x="-4837325" y="3971575"/>
            <a:chExt cx="292225" cy="291450"/>
          </a:xfrm>
        </p:grpSpPr>
        <p:sp>
          <p:nvSpPr>
            <p:cNvPr id="7590" name="Google Shape;7590;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7"/>
          <p:cNvGrpSpPr/>
          <p:nvPr/>
        </p:nvGrpSpPr>
        <p:grpSpPr>
          <a:xfrm>
            <a:off x="6240279" y="1714185"/>
            <a:ext cx="430998" cy="369730"/>
            <a:chOff x="-3037625" y="3254850"/>
            <a:chExt cx="299325" cy="256775"/>
          </a:xfrm>
        </p:grpSpPr>
        <p:sp>
          <p:nvSpPr>
            <p:cNvPr id="7597" name="Google Shape;7597;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7"/>
          <p:cNvGrpSpPr/>
          <p:nvPr/>
        </p:nvGrpSpPr>
        <p:grpSpPr>
          <a:xfrm>
            <a:off x="6244239" y="2204615"/>
            <a:ext cx="423079" cy="420811"/>
            <a:chOff x="-3031325" y="3597450"/>
            <a:chExt cx="293825" cy="292250"/>
          </a:xfrm>
        </p:grpSpPr>
        <p:sp>
          <p:nvSpPr>
            <p:cNvPr id="7602" name="Google Shape;7602;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7"/>
          <p:cNvGrpSpPr/>
          <p:nvPr/>
        </p:nvGrpSpPr>
        <p:grpSpPr>
          <a:xfrm>
            <a:off x="6256714" y="2781214"/>
            <a:ext cx="421927" cy="370882"/>
            <a:chOff x="-3030525" y="3973150"/>
            <a:chExt cx="293025" cy="257575"/>
          </a:xfrm>
        </p:grpSpPr>
        <p:sp>
          <p:nvSpPr>
            <p:cNvPr id="7607" name="Google Shape;7607;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1358307" y="3369426"/>
            <a:ext cx="421927" cy="297195"/>
            <a:chOff x="-1199300" y="3279250"/>
            <a:chExt cx="293025" cy="206400"/>
          </a:xfrm>
        </p:grpSpPr>
        <p:sp>
          <p:nvSpPr>
            <p:cNvPr id="7610" name="Google Shape;7610;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7"/>
          <p:cNvGrpSpPr/>
          <p:nvPr/>
        </p:nvGrpSpPr>
        <p:grpSpPr>
          <a:xfrm>
            <a:off x="1365393" y="1688773"/>
            <a:ext cx="444605" cy="420559"/>
            <a:chOff x="-6338550" y="3272950"/>
            <a:chExt cx="308775" cy="292075"/>
          </a:xfrm>
        </p:grpSpPr>
        <p:sp>
          <p:nvSpPr>
            <p:cNvPr id="7615" name="Google Shape;7615;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7"/>
          <p:cNvGrpSpPr/>
          <p:nvPr/>
        </p:nvGrpSpPr>
        <p:grpSpPr>
          <a:xfrm>
            <a:off x="1376732" y="2205194"/>
            <a:ext cx="421927" cy="419659"/>
            <a:chOff x="-6329100" y="3632100"/>
            <a:chExt cx="293025" cy="291450"/>
          </a:xfrm>
        </p:grpSpPr>
        <p:sp>
          <p:nvSpPr>
            <p:cNvPr id="7619" name="Google Shape;7619;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7"/>
          <p:cNvGrpSpPr/>
          <p:nvPr/>
        </p:nvGrpSpPr>
        <p:grpSpPr>
          <a:xfrm>
            <a:off x="1389783" y="2756828"/>
            <a:ext cx="419623" cy="419659"/>
            <a:chOff x="-6329875" y="3992050"/>
            <a:chExt cx="291425" cy="291450"/>
          </a:xfrm>
        </p:grpSpPr>
        <p:sp>
          <p:nvSpPr>
            <p:cNvPr id="7623" name="Google Shape;7623;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7"/>
          <p:cNvGrpSpPr/>
          <p:nvPr/>
        </p:nvGrpSpPr>
        <p:grpSpPr>
          <a:xfrm>
            <a:off x="4075920" y="1687530"/>
            <a:ext cx="423079" cy="423043"/>
            <a:chOff x="-4478975" y="3251700"/>
            <a:chExt cx="293825" cy="293800"/>
          </a:xfrm>
        </p:grpSpPr>
        <p:sp>
          <p:nvSpPr>
            <p:cNvPr id="7628" name="Google Shape;7628;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7"/>
          <p:cNvGrpSpPr/>
          <p:nvPr/>
        </p:nvGrpSpPr>
        <p:grpSpPr>
          <a:xfrm>
            <a:off x="4075920" y="2205192"/>
            <a:ext cx="423079" cy="419659"/>
            <a:chOff x="-4475825" y="3612425"/>
            <a:chExt cx="293825" cy="291450"/>
          </a:xfrm>
        </p:grpSpPr>
        <p:sp>
          <p:nvSpPr>
            <p:cNvPr id="7632" name="Google Shape;7632;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7"/>
          <p:cNvGrpSpPr/>
          <p:nvPr/>
        </p:nvGrpSpPr>
        <p:grpSpPr>
          <a:xfrm>
            <a:off x="4084992" y="2756844"/>
            <a:ext cx="428730" cy="419623"/>
            <a:chOff x="-4480550" y="3970800"/>
            <a:chExt cx="297750" cy="291425"/>
          </a:xfrm>
        </p:grpSpPr>
        <p:sp>
          <p:nvSpPr>
            <p:cNvPr id="7636" name="Google Shape;7636;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6788826" y="1689221"/>
            <a:ext cx="415123" cy="419659"/>
            <a:chOff x="-2668225" y="3239075"/>
            <a:chExt cx="288300" cy="291450"/>
          </a:xfrm>
        </p:grpSpPr>
        <p:sp>
          <p:nvSpPr>
            <p:cNvPr id="7639" name="Google Shape;7639;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7"/>
          <p:cNvGrpSpPr/>
          <p:nvPr/>
        </p:nvGrpSpPr>
        <p:grpSpPr>
          <a:xfrm>
            <a:off x="6785982" y="2205191"/>
            <a:ext cx="420811" cy="419659"/>
            <a:chOff x="-2671375" y="3597450"/>
            <a:chExt cx="292250" cy="291450"/>
          </a:xfrm>
        </p:grpSpPr>
        <p:sp>
          <p:nvSpPr>
            <p:cNvPr id="7645" name="Google Shape;7645;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7"/>
          <p:cNvGrpSpPr/>
          <p:nvPr/>
        </p:nvGrpSpPr>
        <p:grpSpPr>
          <a:xfrm>
            <a:off x="6796765" y="2755691"/>
            <a:ext cx="423043" cy="421927"/>
            <a:chOff x="-2670575" y="3956600"/>
            <a:chExt cx="293800" cy="293025"/>
          </a:xfrm>
        </p:grpSpPr>
        <p:sp>
          <p:nvSpPr>
            <p:cNvPr id="7648" name="Google Shape;7648;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7"/>
          <p:cNvGrpSpPr/>
          <p:nvPr/>
        </p:nvGrpSpPr>
        <p:grpSpPr>
          <a:xfrm>
            <a:off x="3054285" y="3311947"/>
            <a:ext cx="426462" cy="418363"/>
            <a:chOff x="-1183550" y="3586525"/>
            <a:chExt cx="296175" cy="290550"/>
          </a:xfrm>
        </p:grpSpPr>
        <p:sp>
          <p:nvSpPr>
            <p:cNvPr id="7653" name="Google Shape;7653;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7"/>
          <p:cNvGrpSpPr/>
          <p:nvPr/>
        </p:nvGrpSpPr>
        <p:grpSpPr>
          <a:xfrm>
            <a:off x="1917896" y="1689799"/>
            <a:ext cx="420811" cy="418507"/>
            <a:chOff x="-5971525" y="3273750"/>
            <a:chExt cx="292250" cy="290650"/>
          </a:xfrm>
        </p:grpSpPr>
        <p:sp>
          <p:nvSpPr>
            <p:cNvPr id="7663" name="Google Shape;7663;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67"/>
          <p:cNvGrpSpPr/>
          <p:nvPr/>
        </p:nvGrpSpPr>
        <p:grpSpPr>
          <a:xfrm>
            <a:off x="1912226" y="2203826"/>
            <a:ext cx="432150" cy="422395"/>
            <a:chOff x="-5974675" y="3632100"/>
            <a:chExt cx="300125" cy="293350"/>
          </a:xfrm>
        </p:grpSpPr>
        <p:sp>
          <p:nvSpPr>
            <p:cNvPr id="7666" name="Google Shape;7666;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1942267" y="2755694"/>
            <a:ext cx="395865" cy="421927"/>
            <a:chOff x="-5971525" y="3990475"/>
            <a:chExt cx="274925" cy="293025"/>
          </a:xfrm>
        </p:grpSpPr>
        <p:sp>
          <p:nvSpPr>
            <p:cNvPr id="7670" name="Google Shape;7670;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7"/>
          <p:cNvGrpSpPr/>
          <p:nvPr/>
        </p:nvGrpSpPr>
        <p:grpSpPr>
          <a:xfrm>
            <a:off x="4615473" y="1689798"/>
            <a:ext cx="420775" cy="418507"/>
            <a:chOff x="-4118225" y="3253275"/>
            <a:chExt cx="292225" cy="290650"/>
          </a:xfrm>
        </p:grpSpPr>
        <p:sp>
          <p:nvSpPr>
            <p:cNvPr id="7675" name="Google Shape;7675;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7"/>
          <p:cNvGrpSpPr/>
          <p:nvPr/>
        </p:nvGrpSpPr>
        <p:grpSpPr>
          <a:xfrm>
            <a:off x="4665924" y="2204922"/>
            <a:ext cx="319874" cy="420199"/>
            <a:chOff x="-4082800" y="3612425"/>
            <a:chExt cx="222150" cy="291825"/>
          </a:xfrm>
        </p:grpSpPr>
        <p:sp>
          <p:nvSpPr>
            <p:cNvPr id="7678" name="Google Shape;7678;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7"/>
          <p:cNvGrpSpPr/>
          <p:nvPr/>
        </p:nvGrpSpPr>
        <p:grpSpPr>
          <a:xfrm>
            <a:off x="4627372" y="2769876"/>
            <a:ext cx="420775" cy="393561"/>
            <a:chOff x="-4118225" y="3990475"/>
            <a:chExt cx="292225" cy="273325"/>
          </a:xfrm>
        </p:grpSpPr>
        <p:sp>
          <p:nvSpPr>
            <p:cNvPr id="7682" name="Google Shape;7682;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7"/>
          <p:cNvGrpSpPr/>
          <p:nvPr/>
        </p:nvGrpSpPr>
        <p:grpSpPr>
          <a:xfrm>
            <a:off x="7338026" y="1688087"/>
            <a:ext cx="394713" cy="421927"/>
            <a:chOff x="-2312225" y="3238300"/>
            <a:chExt cx="274125" cy="293025"/>
          </a:xfrm>
        </p:grpSpPr>
        <p:sp>
          <p:nvSpPr>
            <p:cNvPr id="7687" name="Google Shape;7687;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67"/>
          <p:cNvGrpSpPr/>
          <p:nvPr/>
        </p:nvGrpSpPr>
        <p:grpSpPr>
          <a:xfrm>
            <a:off x="7335742" y="2756825"/>
            <a:ext cx="423079" cy="419659"/>
            <a:chOff x="-2310650" y="3958175"/>
            <a:chExt cx="293825" cy="291450"/>
          </a:xfrm>
        </p:grpSpPr>
        <p:sp>
          <p:nvSpPr>
            <p:cNvPr id="7690" name="Google Shape;7690;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7"/>
          <p:cNvGrpSpPr/>
          <p:nvPr/>
        </p:nvGrpSpPr>
        <p:grpSpPr>
          <a:xfrm>
            <a:off x="4702603" y="3308459"/>
            <a:ext cx="424159" cy="419659"/>
            <a:chOff x="-1182750" y="3962900"/>
            <a:chExt cx="294575" cy="291450"/>
          </a:xfrm>
        </p:grpSpPr>
        <p:sp>
          <p:nvSpPr>
            <p:cNvPr id="7693" name="Google Shape;7693;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7"/>
          <p:cNvGrpSpPr/>
          <p:nvPr/>
        </p:nvGrpSpPr>
        <p:grpSpPr>
          <a:xfrm>
            <a:off x="2455739" y="1689223"/>
            <a:ext cx="424195" cy="419659"/>
            <a:chOff x="-5611575" y="3272950"/>
            <a:chExt cx="294600" cy="291450"/>
          </a:xfrm>
        </p:grpSpPr>
        <p:sp>
          <p:nvSpPr>
            <p:cNvPr id="7701" name="Google Shape;7701;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7"/>
          <p:cNvGrpSpPr/>
          <p:nvPr/>
        </p:nvGrpSpPr>
        <p:grpSpPr>
          <a:xfrm>
            <a:off x="2455739" y="2205770"/>
            <a:ext cx="424195" cy="418507"/>
            <a:chOff x="-5613150" y="3632900"/>
            <a:chExt cx="294600" cy="290650"/>
          </a:xfrm>
        </p:grpSpPr>
        <p:sp>
          <p:nvSpPr>
            <p:cNvPr id="7707" name="Google Shape;7707;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7"/>
          <p:cNvGrpSpPr/>
          <p:nvPr/>
        </p:nvGrpSpPr>
        <p:grpSpPr>
          <a:xfrm>
            <a:off x="7324977" y="2153586"/>
            <a:ext cx="420811" cy="522864"/>
            <a:chOff x="-2310650" y="3525775"/>
            <a:chExt cx="292250" cy="363125"/>
          </a:xfrm>
        </p:grpSpPr>
        <p:sp>
          <p:nvSpPr>
            <p:cNvPr id="7710" name="Google Shape;7710;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67"/>
          <p:cNvGrpSpPr/>
          <p:nvPr/>
        </p:nvGrpSpPr>
        <p:grpSpPr>
          <a:xfrm>
            <a:off x="2467638" y="2756270"/>
            <a:ext cx="424195" cy="420775"/>
            <a:chOff x="-5613150" y="3991275"/>
            <a:chExt cx="294600" cy="292225"/>
          </a:xfrm>
        </p:grpSpPr>
        <p:sp>
          <p:nvSpPr>
            <p:cNvPr id="7715" name="Google Shape;7715;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67"/>
          <p:cNvGrpSpPr/>
          <p:nvPr/>
        </p:nvGrpSpPr>
        <p:grpSpPr>
          <a:xfrm>
            <a:off x="5139126" y="1689438"/>
            <a:ext cx="434634" cy="419227"/>
            <a:chOff x="-3768700" y="3253275"/>
            <a:chExt cx="301850" cy="291150"/>
          </a:xfrm>
        </p:grpSpPr>
        <p:sp>
          <p:nvSpPr>
            <p:cNvPr id="7725" name="Google Shape;7725;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7"/>
          <p:cNvGrpSpPr/>
          <p:nvPr/>
        </p:nvGrpSpPr>
        <p:grpSpPr>
          <a:xfrm>
            <a:off x="5143209" y="2217090"/>
            <a:ext cx="426462" cy="395865"/>
            <a:chOff x="-3808700" y="3628950"/>
            <a:chExt cx="296175" cy="274925"/>
          </a:xfrm>
        </p:grpSpPr>
        <p:sp>
          <p:nvSpPr>
            <p:cNvPr id="7729" name="Google Shape;7729;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7"/>
          <p:cNvGrpSpPr/>
          <p:nvPr/>
        </p:nvGrpSpPr>
        <p:grpSpPr>
          <a:xfrm>
            <a:off x="5208420" y="2756412"/>
            <a:ext cx="419443" cy="420487"/>
            <a:chOff x="-3771675" y="3971775"/>
            <a:chExt cx="291300" cy="292025"/>
          </a:xfrm>
        </p:grpSpPr>
        <p:sp>
          <p:nvSpPr>
            <p:cNvPr id="7733" name="Google Shape;7733;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67"/>
          <p:cNvGrpSpPr/>
          <p:nvPr/>
        </p:nvGrpSpPr>
        <p:grpSpPr>
          <a:xfrm>
            <a:off x="7869864" y="1716461"/>
            <a:ext cx="420271" cy="320774"/>
            <a:chOff x="-1951475" y="3273100"/>
            <a:chExt cx="291875" cy="222775"/>
          </a:xfrm>
        </p:grpSpPr>
        <p:sp>
          <p:nvSpPr>
            <p:cNvPr id="7739" name="Google Shape;7739;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7"/>
          <p:cNvGrpSpPr/>
          <p:nvPr/>
        </p:nvGrpSpPr>
        <p:grpSpPr>
          <a:xfrm>
            <a:off x="7867344" y="2205191"/>
            <a:ext cx="425310" cy="419659"/>
            <a:chOff x="-1951475" y="3597450"/>
            <a:chExt cx="295375" cy="291450"/>
          </a:xfrm>
        </p:grpSpPr>
        <p:sp>
          <p:nvSpPr>
            <p:cNvPr id="7743" name="Google Shape;7743;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7"/>
          <p:cNvGrpSpPr/>
          <p:nvPr/>
        </p:nvGrpSpPr>
        <p:grpSpPr>
          <a:xfrm>
            <a:off x="7869595" y="2756825"/>
            <a:ext cx="444605" cy="419659"/>
            <a:chOff x="-1960150" y="3956600"/>
            <a:chExt cx="308775" cy="291450"/>
          </a:xfrm>
        </p:grpSpPr>
        <p:sp>
          <p:nvSpPr>
            <p:cNvPr id="7748" name="Google Shape;7748;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67"/>
          <p:cNvGrpSpPr/>
          <p:nvPr/>
        </p:nvGrpSpPr>
        <p:grpSpPr>
          <a:xfrm>
            <a:off x="1923633" y="3307636"/>
            <a:ext cx="420775" cy="420775"/>
            <a:chOff x="-804700" y="3226500"/>
            <a:chExt cx="292225" cy="292225"/>
          </a:xfrm>
        </p:grpSpPr>
        <p:sp>
          <p:nvSpPr>
            <p:cNvPr id="7751" name="Google Shape;7751;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7"/>
          <p:cNvGrpSpPr/>
          <p:nvPr/>
        </p:nvGrpSpPr>
        <p:grpSpPr>
          <a:xfrm>
            <a:off x="3003724" y="1688647"/>
            <a:ext cx="420775" cy="420811"/>
            <a:chOff x="-5251625" y="3272950"/>
            <a:chExt cx="292225" cy="292250"/>
          </a:xfrm>
        </p:grpSpPr>
        <p:sp>
          <p:nvSpPr>
            <p:cNvPr id="7759" name="Google Shape;7759;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7"/>
          <p:cNvGrpSpPr/>
          <p:nvPr/>
        </p:nvGrpSpPr>
        <p:grpSpPr>
          <a:xfrm>
            <a:off x="3000322" y="2204348"/>
            <a:ext cx="427578" cy="421351"/>
            <a:chOff x="-5254775" y="3631325"/>
            <a:chExt cx="296950" cy="292625"/>
          </a:xfrm>
        </p:grpSpPr>
        <p:sp>
          <p:nvSpPr>
            <p:cNvPr id="7763" name="Google Shape;7763;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7"/>
          <p:cNvGrpSpPr/>
          <p:nvPr/>
        </p:nvGrpSpPr>
        <p:grpSpPr>
          <a:xfrm>
            <a:off x="3016181" y="2756270"/>
            <a:ext cx="419659" cy="420775"/>
            <a:chOff x="-5251625" y="3991275"/>
            <a:chExt cx="291450" cy="292225"/>
          </a:xfrm>
        </p:grpSpPr>
        <p:sp>
          <p:nvSpPr>
            <p:cNvPr id="7771" name="Google Shape;7771;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7"/>
          <p:cNvGrpSpPr/>
          <p:nvPr/>
        </p:nvGrpSpPr>
        <p:grpSpPr>
          <a:xfrm>
            <a:off x="5756763" y="1689240"/>
            <a:ext cx="319874" cy="419623"/>
            <a:chOff x="-3365275" y="3253275"/>
            <a:chExt cx="222150" cy="291425"/>
          </a:xfrm>
        </p:grpSpPr>
        <p:sp>
          <p:nvSpPr>
            <p:cNvPr id="7777" name="Google Shape;7777;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7"/>
          <p:cNvGrpSpPr/>
          <p:nvPr/>
        </p:nvGrpSpPr>
        <p:grpSpPr>
          <a:xfrm>
            <a:off x="5730701" y="2204058"/>
            <a:ext cx="371998" cy="421927"/>
            <a:chOff x="-3383375" y="3611625"/>
            <a:chExt cx="258350" cy="293025"/>
          </a:xfrm>
        </p:grpSpPr>
        <p:sp>
          <p:nvSpPr>
            <p:cNvPr id="7780" name="Google Shape;7780;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67"/>
          <p:cNvGrpSpPr/>
          <p:nvPr/>
        </p:nvGrpSpPr>
        <p:grpSpPr>
          <a:xfrm>
            <a:off x="5793050" y="2756826"/>
            <a:ext cx="271097" cy="419659"/>
            <a:chOff x="-3347950" y="3971575"/>
            <a:chExt cx="188275" cy="291450"/>
          </a:xfrm>
        </p:grpSpPr>
        <p:sp>
          <p:nvSpPr>
            <p:cNvPr id="7783" name="Google Shape;7783;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67"/>
          <p:cNvGrpSpPr/>
          <p:nvPr/>
        </p:nvGrpSpPr>
        <p:grpSpPr>
          <a:xfrm>
            <a:off x="842909" y="3307061"/>
            <a:ext cx="371998" cy="421927"/>
            <a:chOff x="-1575775" y="3238300"/>
            <a:chExt cx="258350" cy="293025"/>
          </a:xfrm>
        </p:grpSpPr>
        <p:sp>
          <p:nvSpPr>
            <p:cNvPr id="7787" name="Google Shape;7787;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7"/>
          <p:cNvGrpSpPr/>
          <p:nvPr/>
        </p:nvGrpSpPr>
        <p:grpSpPr>
          <a:xfrm>
            <a:off x="2487807" y="3309051"/>
            <a:ext cx="423079" cy="424159"/>
            <a:chOff x="-1591550" y="3597475"/>
            <a:chExt cx="293825" cy="294575"/>
          </a:xfrm>
        </p:grpSpPr>
        <p:sp>
          <p:nvSpPr>
            <p:cNvPr id="7793" name="Google Shape;7793;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7"/>
          <p:cNvGrpSpPr/>
          <p:nvPr/>
        </p:nvGrpSpPr>
        <p:grpSpPr>
          <a:xfrm>
            <a:off x="4137277" y="3318663"/>
            <a:ext cx="421927" cy="399248"/>
            <a:chOff x="-1592325" y="3957400"/>
            <a:chExt cx="293025" cy="277275"/>
          </a:xfrm>
        </p:grpSpPr>
        <p:sp>
          <p:nvSpPr>
            <p:cNvPr id="7797" name="Google Shape;7797;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7"/>
          <p:cNvGrpSpPr/>
          <p:nvPr/>
        </p:nvGrpSpPr>
        <p:grpSpPr>
          <a:xfrm>
            <a:off x="3624147" y="3310744"/>
            <a:ext cx="369730" cy="420775"/>
            <a:chOff x="-778700" y="3612425"/>
            <a:chExt cx="256775" cy="292225"/>
          </a:xfrm>
        </p:grpSpPr>
        <p:sp>
          <p:nvSpPr>
            <p:cNvPr id="7802" name="Google Shape;7802;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7"/>
          <p:cNvGrpSpPr/>
          <p:nvPr/>
        </p:nvGrpSpPr>
        <p:grpSpPr>
          <a:xfrm>
            <a:off x="6095649" y="3828305"/>
            <a:ext cx="340731" cy="387641"/>
            <a:chOff x="7728464" y="1561258"/>
            <a:chExt cx="349719" cy="397866"/>
          </a:xfrm>
        </p:grpSpPr>
        <p:sp>
          <p:nvSpPr>
            <p:cNvPr id="7809" name="Google Shape;7809;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7"/>
          <p:cNvGrpSpPr/>
          <p:nvPr/>
        </p:nvGrpSpPr>
        <p:grpSpPr>
          <a:xfrm>
            <a:off x="4018617" y="3828305"/>
            <a:ext cx="387681" cy="387641"/>
            <a:chOff x="5611350" y="1561258"/>
            <a:chExt cx="397907" cy="397866"/>
          </a:xfrm>
        </p:grpSpPr>
        <p:sp>
          <p:nvSpPr>
            <p:cNvPr id="7812" name="Google Shape;7812;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7"/>
          <p:cNvGrpSpPr/>
          <p:nvPr/>
        </p:nvGrpSpPr>
        <p:grpSpPr>
          <a:xfrm>
            <a:off x="4537903" y="3925571"/>
            <a:ext cx="387610" cy="193109"/>
            <a:chOff x="6140660" y="1661097"/>
            <a:chExt cx="397835" cy="198202"/>
          </a:xfrm>
        </p:grpSpPr>
        <p:sp>
          <p:nvSpPr>
            <p:cNvPr id="7817" name="Google Shape;7817;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7"/>
          <p:cNvGrpSpPr/>
          <p:nvPr/>
        </p:nvGrpSpPr>
        <p:grpSpPr>
          <a:xfrm>
            <a:off x="5057118" y="3828305"/>
            <a:ext cx="387681" cy="387641"/>
            <a:chOff x="6669907" y="1561258"/>
            <a:chExt cx="397907" cy="397866"/>
          </a:xfrm>
        </p:grpSpPr>
        <p:sp>
          <p:nvSpPr>
            <p:cNvPr id="7822" name="Google Shape;7822;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7"/>
          <p:cNvGrpSpPr/>
          <p:nvPr/>
        </p:nvGrpSpPr>
        <p:grpSpPr>
          <a:xfrm>
            <a:off x="1942348" y="3885842"/>
            <a:ext cx="387681" cy="272572"/>
            <a:chOff x="3386036" y="1746339"/>
            <a:chExt cx="397907" cy="279762"/>
          </a:xfrm>
        </p:grpSpPr>
        <p:sp>
          <p:nvSpPr>
            <p:cNvPr id="7828" name="Google Shape;7828;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7"/>
          <p:cNvGrpSpPr/>
          <p:nvPr/>
        </p:nvGrpSpPr>
        <p:grpSpPr>
          <a:xfrm>
            <a:off x="2980045" y="3828288"/>
            <a:ext cx="387681" cy="387681"/>
            <a:chOff x="4417380" y="1687279"/>
            <a:chExt cx="397907" cy="397907"/>
          </a:xfrm>
        </p:grpSpPr>
        <p:sp>
          <p:nvSpPr>
            <p:cNvPr id="7831" name="Google Shape;7831;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7"/>
          <p:cNvGrpSpPr/>
          <p:nvPr/>
        </p:nvGrpSpPr>
        <p:grpSpPr>
          <a:xfrm>
            <a:off x="7926526" y="3308537"/>
            <a:ext cx="387661" cy="387661"/>
            <a:chOff x="2869999" y="1687279"/>
            <a:chExt cx="397887" cy="397887"/>
          </a:xfrm>
        </p:grpSpPr>
        <p:sp>
          <p:nvSpPr>
            <p:cNvPr id="7834" name="Google Shape;7834;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7"/>
          <p:cNvGrpSpPr/>
          <p:nvPr/>
        </p:nvGrpSpPr>
        <p:grpSpPr>
          <a:xfrm>
            <a:off x="2461634" y="3828664"/>
            <a:ext cx="386807" cy="386929"/>
            <a:chOff x="3902887" y="1687655"/>
            <a:chExt cx="397010" cy="397135"/>
          </a:xfrm>
        </p:grpSpPr>
        <p:sp>
          <p:nvSpPr>
            <p:cNvPr id="7837" name="Google Shape;7837;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7"/>
          <p:cNvGrpSpPr/>
          <p:nvPr/>
        </p:nvGrpSpPr>
        <p:grpSpPr>
          <a:xfrm>
            <a:off x="3499331" y="3828344"/>
            <a:ext cx="387681" cy="387681"/>
            <a:chOff x="4933458" y="1687279"/>
            <a:chExt cx="397907" cy="397907"/>
          </a:xfrm>
        </p:grpSpPr>
        <p:sp>
          <p:nvSpPr>
            <p:cNvPr id="7840" name="Google Shape;7840;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7"/>
          <p:cNvGrpSpPr/>
          <p:nvPr/>
        </p:nvGrpSpPr>
        <p:grpSpPr>
          <a:xfrm>
            <a:off x="5273586" y="3308775"/>
            <a:ext cx="387681" cy="387661"/>
            <a:chOff x="266768" y="1721375"/>
            <a:chExt cx="397907" cy="397887"/>
          </a:xfrm>
        </p:grpSpPr>
        <p:sp>
          <p:nvSpPr>
            <p:cNvPr id="7843" name="Google Shape;7843;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7"/>
          <p:cNvGrpSpPr/>
          <p:nvPr/>
        </p:nvGrpSpPr>
        <p:grpSpPr>
          <a:xfrm>
            <a:off x="7395588" y="3308924"/>
            <a:ext cx="387539" cy="386888"/>
            <a:chOff x="2408992" y="1722875"/>
            <a:chExt cx="397761" cy="397093"/>
          </a:xfrm>
        </p:grpSpPr>
        <p:sp>
          <p:nvSpPr>
            <p:cNvPr id="7846" name="Google Shape;7846;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7"/>
          <p:cNvGrpSpPr/>
          <p:nvPr/>
        </p:nvGrpSpPr>
        <p:grpSpPr>
          <a:xfrm>
            <a:off x="5576404" y="3828305"/>
            <a:ext cx="387641" cy="387641"/>
            <a:chOff x="7199196" y="1561258"/>
            <a:chExt cx="397866" cy="397866"/>
          </a:xfrm>
        </p:grpSpPr>
        <p:sp>
          <p:nvSpPr>
            <p:cNvPr id="7849" name="Google Shape;7849;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7"/>
          <p:cNvGrpSpPr/>
          <p:nvPr/>
        </p:nvGrpSpPr>
        <p:grpSpPr>
          <a:xfrm>
            <a:off x="6332282" y="3308537"/>
            <a:ext cx="387661" cy="387661"/>
            <a:chOff x="1379798" y="1723250"/>
            <a:chExt cx="397887" cy="397887"/>
          </a:xfrm>
        </p:grpSpPr>
        <p:sp>
          <p:nvSpPr>
            <p:cNvPr id="7853" name="Google Shape;7853;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7"/>
          <p:cNvGrpSpPr/>
          <p:nvPr/>
        </p:nvGrpSpPr>
        <p:grpSpPr>
          <a:xfrm>
            <a:off x="5801242" y="3308537"/>
            <a:ext cx="387641" cy="387661"/>
            <a:chOff x="864491" y="1723250"/>
            <a:chExt cx="397866" cy="397887"/>
          </a:xfrm>
        </p:grpSpPr>
        <p:sp>
          <p:nvSpPr>
            <p:cNvPr id="7858" name="Google Shape;7858;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1" name="Google Shape;7861;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2" name="Google Shape;7862;p67"/>
          <p:cNvGrpSpPr/>
          <p:nvPr/>
        </p:nvGrpSpPr>
        <p:grpSpPr>
          <a:xfrm>
            <a:off x="6568070" y="3827060"/>
            <a:ext cx="388966" cy="388966"/>
            <a:chOff x="1190625" y="238125"/>
            <a:chExt cx="5235075" cy="5235075"/>
          </a:xfrm>
        </p:grpSpPr>
        <p:sp>
          <p:nvSpPr>
            <p:cNvPr id="7863" name="Google Shape;7863;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5" name="Google Shape;7865;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4485400" y="2450263"/>
            <a:ext cx="3943500" cy="13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disease and its symptoms</a:t>
            </a:r>
            <a:endParaRPr/>
          </a:p>
        </p:txBody>
      </p:sp>
      <p:pic>
        <p:nvPicPr>
          <p:cNvPr id="337" name="Google Shape;337;p32"/>
          <p:cNvPicPr preferRelativeResize="0"/>
          <p:nvPr>
            <p:ph idx="3" type="pic"/>
          </p:nvPr>
        </p:nvPicPr>
        <p:blipFill rotWithShape="1">
          <a:blip r:embed="rId3">
            <a:alphaModFix/>
          </a:blip>
          <a:srcRect b="0" l="31538" r="27100" t="0"/>
          <a:stretch/>
        </p:blipFill>
        <p:spPr>
          <a:xfrm>
            <a:off x="715100" y="535000"/>
            <a:ext cx="3168900" cy="4073400"/>
          </a:xfrm>
          <a:prstGeom prst="roundRect">
            <a:avLst>
              <a:gd fmla="val 9495" name="adj"/>
            </a:avLst>
          </a:prstGeom>
        </p:spPr>
      </p:pic>
      <p:sp>
        <p:nvSpPr>
          <p:cNvPr id="338" name="Google Shape;338;p32"/>
          <p:cNvSpPr/>
          <p:nvPr/>
        </p:nvSpPr>
        <p:spPr>
          <a:xfrm>
            <a:off x="4515100" y="1139600"/>
            <a:ext cx="1058100" cy="105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39" name="Google Shape;339;p32"/>
          <p:cNvSpPr txBox="1"/>
          <p:nvPr>
            <p:ph idx="2" type="title"/>
          </p:nvPr>
        </p:nvSpPr>
        <p:spPr>
          <a:xfrm>
            <a:off x="4485400" y="1360625"/>
            <a:ext cx="1117500" cy="6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0" name="Google Shape;340;p32"/>
          <p:cNvSpPr/>
          <p:nvPr/>
        </p:nvSpPr>
        <p:spPr>
          <a:xfrm flipH="1" rot="3673753">
            <a:off x="-121623" y="-1455838"/>
            <a:ext cx="1768703" cy="4706526"/>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9" name="Shape 7869"/>
        <p:cNvGrpSpPr/>
        <p:nvPr/>
      </p:nvGrpSpPr>
      <p:grpSpPr>
        <a:xfrm>
          <a:off x="0" y="0"/>
          <a:ext cx="0" cy="0"/>
          <a:chOff x="0" y="0"/>
          <a:chExt cx="0" cy="0"/>
        </a:xfrm>
      </p:grpSpPr>
      <p:pic>
        <p:nvPicPr>
          <p:cNvPr id="7870" name="Google Shape;7870;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1394925" y="1126800"/>
            <a:ext cx="3322800" cy="110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the disease</a:t>
            </a:r>
            <a:endParaRPr/>
          </a:p>
        </p:txBody>
      </p:sp>
      <p:sp>
        <p:nvSpPr>
          <p:cNvPr id="346" name="Google Shape;346;p33"/>
          <p:cNvSpPr txBox="1"/>
          <p:nvPr>
            <p:ph idx="1" type="body"/>
          </p:nvPr>
        </p:nvSpPr>
        <p:spPr>
          <a:xfrm>
            <a:off x="1394925" y="2235000"/>
            <a:ext cx="3322800" cy="17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the first part of the presentation, it’s important to give an overview of the </a:t>
            </a:r>
            <a:r>
              <a:rPr lang="en">
                <a:solidFill>
                  <a:schemeClr val="dk1"/>
                </a:solidFill>
              </a:rPr>
              <a:t>disease</a:t>
            </a:r>
            <a:r>
              <a:rPr lang="en">
                <a:solidFill>
                  <a:schemeClr val="dk1"/>
                </a:solidFill>
              </a:rPr>
              <a:t> you’re going to speak about. This helps your audience understand: </a:t>
            </a:r>
            <a:endParaRPr>
              <a:solidFill>
                <a:schemeClr val="dk1"/>
              </a:solidFill>
            </a:endParaRPr>
          </a:p>
          <a:p>
            <a:pPr indent="-304800" lvl="0" marL="457200" rtl="0" algn="l">
              <a:spcBef>
                <a:spcPts val="1000"/>
              </a:spcBef>
              <a:spcAft>
                <a:spcPts val="0"/>
              </a:spcAft>
              <a:buClr>
                <a:schemeClr val="dk1"/>
              </a:buClr>
              <a:buSzPts val="1200"/>
              <a:buChar char="●"/>
            </a:pPr>
            <a:r>
              <a:rPr lang="en">
                <a:solidFill>
                  <a:schemeClr val="dk1"/>
                </a:solidFill>
              </a:rPr>
              <a:t>The context</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The health risks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Likelihood of developing it</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Prevalence</a:t>
            </a:r>
            <a:endParaRPr>
              <a:solidFill>
                <a:schemeClr val="dk1"/>
              </a:solidFill>
            </a:endParaRPr>
          </a:p>
        </p:txBody>
      </p:sp>
      <p:pic>
        <p:nvPicPr>
          <p:cNvPr id="347" name="Google Shape;347;p33"/>
          <p:cNvPicPr preferRelativeResize="0"/>
          <p:nvPr>
            <p:ph idx="2" type="pic"/>
          </p:nvPr>
        </p:nvPicPr>
        <p:blipFill rotWithShape="1">
          <a:blip r:embed="rId3">
            <a:alphaModFix/>
          </a:blip>
          <a:srcRect b="1681" l="0" r="0" t="1690"/>
          <a:stretch/>
        </p:blipFill>
        <p:spPr>
          <a:xfrm>
            <a:off x="5480575" y="535000"/>
            <a:ext cx="2810400" cy="4073400"/>
          </a:xfrm>
          <a:prstGeom prst="roundRect">
            <a:avLst>
              <a:gd fmla="val 16667" name="adj"/>
            </a:avLst>
          </a:prstGeom>
        </p:spPr>
      </p:pic>
      <p:sp>
        <p:nvSpPr>
          <p:cNvPr id="348" name="Google Shape;348;p33"/>
          <p:cNvSpPr/>
          <p:nvPr/>
        </p:nvSpPr>
        <p:spPr>
          <a:xfrm>
            <a:off x="7544254" y="900577"/>
            <a:ext cx="1769290" cy="4708088"/>
          </a:xfrm>
          <a:custGeom>
            <a:rect b="b" l="l" r="r" t="t"/>
            <a:pathLst>
              <a:path extrusionOk="0" h="1000125" w="375845">
                <a:moveTo>
                  <a:pt x="0" y="1000125"/>
                </a:moveTo>
                <a:lnTo>
                  <a:pt x="0" y="996315"/>
                </a:lnTo>
                <a:cubicBezTo>
                  <a:pt x="54611" y="996315"/>
                  <a:pt x="100330" y="975360"/>
                  <a:pt x="121286" y="940435"/>
                </a:cubicBezTo>
                <a:cubicBezTo>
                  <a:pt x="144780" y="900430"/>
                  <a:pt x="137795" y="842645"/>
                  <a:pt x="100330" y="773430"/>
                </a:cubicBezTo>
                <a:cubicBezTo>
                  <a:pt x="43180" y="666750"/>
                  <a:pt x="40005" y="518795"/>
                  <a:pt x="93980" y="421005"/>
                </a:cubicBezTo>
                <a:cubicBezTo>
                  <a:pt x="127636" y="360045"/>
                  <a:pt x="178436" y="325755"/>
                  <a:pt x="241936" y="321310"/>
                </a:cubicBezTo>
                <a:cubicBezTo>
                  <a:pt x="279400" y="318770"/>
                  <a:pt x="309245" y="302895"/>
                  <a:pt x="330200" y="274955"/>
                </a:cubicBezTo>
                <a:cubicBezTo>
                  <a:pt x="397511" y="186690"/>
                  <a:pt x="363220" y="2540"/>
                  <a:pt x="362586" y="635"/>
                </a:cubicBezTo>
                <a:lnTo>
                  <a:pt x="366395" y="0"/>
                </a:lnTo>
                <a:cubicBezTo>
                  <a:pt x="367030" y="1905"/>
                  <a:pt x="401955" y="187960"/>
                  <a:pt x="333375" y="277495"/>
                </a:cubicBezTo>
                <a:cubicBezTo>
                  <a:pt x="311150" y="306705"/>
                  <a:pt x="280670" y="322580"/>
                  <a:pt x="241936" y="325120"/>
                </a:cubicBezTo>
                <a:cubicBezTo>
                  <a:pt x="180340" y="329565"/>
                  <a:pt x="130175" y="363220"/>
                  <a:pt x="97155" y="422910"/>
                </a:cubicBezTo>
                <a:cubicBezTo>
                  <a:pt x="44450" y="519430"/>
                  <a:pt x="46990" y="666115"/>
                  <a:pt x="103505" y="771525"/>
                </a:cubicBezTo>
                <a:cubicBezTo>
                  <a:pt x="142240" y="843280"/>
                  <a:pt x="149225" y="901065"/>
                  <a:pt x="124461" y="942340"/>
                </a:cubicBezTo>
                <a:cubicBezTo>
                  <a:pt x="102236" y="978535"/>
                  <a:pt x="55880" y="1000125"/>
                  <a:pt x="0" y="10001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49" name="Google Shape;349;p33"/>
          <p:cNvGrpSpPr/>
          <p:nvPr/>
        </p:nvGrpSpPr>
        <p:grpSpPr>
          <a:xfrm rot="869977">
            <a:off x="-92497" y="3853060"/>
            <a:ext cx="1615206" cy="1225362"/>
            <a:chOff x="12581280" y="-5390686"/>
            <a:chExt cx="1329841" cy="1007665"/>
          </a:xfrm>
        </p:grpSpPr>
        <p:sp>
          <p:nvSpPr>
            <p:cNvPr id="350" name="Google Shape;350;p33"/>
            <p:cNvSpPr/>
            <p:nvPr/>
          </p:nvSpPr>
          <p:spPr>
            <a:xfrm>
              <a:off x="12684154" y="-5390686"/>
              <a:ext cx="1146177" cy="1007665"/>
            </a:xfrm>
            <a:custGeom>
              <a:rect b="b" l="l" r="r" t="t"/>
              <a:pathLst>
                <a:path extrusionOk="0" h="1007665" w="1146177">
                  <a:moveTo>
                    <a:pt x="572771" y="152320"/>
                  </a:moveTo>
                  <a:cubicBezTo>
                    <a:pt x="760096" y="-130890"/>
                    <a:pt x="1145541" y="15795"/>
                    <a:pt x="1146176" y="306625"/>
                  </a:cubicBezTo>
                  <a:cubicBezTo>
                    <a:pt x="1147446" y="691435"/>
                    <a:pt x="575311" y="1007665"/>
                    <a:pt x="575311" y="1007665"/>
                  </a:cubicBezTo>
                  <a:cubicBezTo>
                    <a:pt x="575311" y="1007665"/>
                    <a:pt x="1271" y="694610"/>
                    <a:pt x="1" y="309800"/>
                  </a:cubicBezTo>
                  <a:cubicBezTo>
                    <a:pt x="-634" y="19605"/>
                    <a:pt x="383541" y="-129620"/>
                    <a:pt x="572771" y="1523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33"/>
            <p:cNvSpPr/>
            <p:nvPr/>
          </p:nvSpPr>
          <p:spPr>
            <a:xfrm>
              <a:off x="12684153" y="-5389244"/>
              <a:ext cx="713106" cy="1006223"/>
            </a:xfrm>
            <a:custGeom>
              <a:rect b="b" l="l" r="r" t="t"/>
              <a:pathLst>
                <a:path extrusionOk="0" h="1006223" w="713106">
                  <a:moveTo>
                    <a:pt x="397512" y="13718"/>
                  </a:moveTo>
                  <a:cubicBezTo>
                    <a:pt x="306072" y="64518"/>
                    <a:pt x="239397" y="161038"/>
                    <a:pt x="240031" y="282323"/>
                  </a:cubicBezTo>
                  <a:cubicBezTo>
                    <a:pt x="240667" y="563628"/>
                    <a:pt x="548642" y="806833"/>
                    <a:pt x="713106" y="917323"/>
                  </a:cubicBezTo>
                  <a:cubicBezTo>
                    <a:pt x="633731" y="973838"/>
                    <a:pt x="575312" y="1006223"/>
                    <a:pt x="575312" y="1006223"/>
                  </a:cubicBezTo>
                  <a:cubicBezTo>
                    <a:pt x="575312" y="1006223"/>
                    <a:pt x="1271" y="693168"/>
                    <a:pt x="1" y="308358"/>
                  </a:cubicBezTo>
                  <a:cubicBezTo>
                    <a:pt x="-633" y="92458"/>
                    <a:pt x="211456" y="-45337"/>
                    <a:pt x="397512" y="137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2" name="Google Shape;352;p33"/>
            <p:cNvSpPr/>
            <p:nvPr/>
          </p:nvSpPr>
          <p:spPr>
            <a:xfrm>
              <a:off x="13378641" y="-5287183"/>
              <a:ext cx="291872" cy="419127"/>
            </a:xfrm>
            <a:custGeom>
              <a:rect b="b" l="l" r="r" t="t"/>
              <a:pathLst>
                <a:path extrusionOk="0" h="419127" w="291872">
                  <a:moveTo>
                    <a:pt x="10999" y="173277"/>
                  </a:moveTo>
                  <a:cubicBezTo>
                    <a:pt x="-19482" y="286942"/>
                    <a:pt x="15443" y="395527"/>
                    <a:pt x="90374" y="415847"/>
                  </a:cubicBezTo>
                  <a:cubicBezTo>
                    <a:pt x="164668" y="436167"/>
                    <a:pt x="250393" y="359967"/>
                    <a:pt x="280874" y="245667"/>
                  </a:cubicBezTo>
                  <a:cubicBezTo>
                    <a:pt x="311354" y="132002"/>
                    <a:pt x="276429" y="23417"/>
                    <a:pt x="201499" y="3097"/>
                  </a:cubicBezTo>
                  <a:cubicBezTo>
                    <a:pt x="127204" y="-16588"/>
                    <a:pt x="41479" y="59612"/>
                    <a:pt x="10999" y="17327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3" name="Google Shape;353;p33"/>
            <p:cNvSpPr/>
            <p:nvPr/>
          </p:nvSpPr>
          <p:spPr>
            <a:xfrm>
              <a:off x="12581280" y="-5224395"/>
              <a:ext cx="1329841" cy="557650"/>
            </a:xfrm>
            <a:custGeom>
              <a:rect b="b" l="l" r="r" t="t"/>
              <a:pathLst>
                <a:path extrusionOk="0" h="556259" w="1326525">
                  <a:moveTo>
                    <a:pt x="347350" y="400685"/>
                  </a:moveTo>
                  <a:lnTo>
                    <a:pt x="346079" y="407035"/>
                  </a:lnTo>
                  <a:lnTo>
                    <a:pt x="342270" y="401955"/>
                  </a:lnTo>
                  <a:lnTo>
                    <a:pt x="249560" y="284480"/>
                  </a:lnTo>
                  <a:cubicBezTo>
                    <a:pt x="256545" y="284480"/>
                    <a:pt x="-1265" y="280670"/>
                    <a:pt x="5" y="281305"/>
                  </a:cubicBezTo>
                  <a:lnTo>
                    <a:pt x="251465" y="279400"/>
                  </a:lnTo>
                  <a:lnTo>
                    <a:pt x="252100" y="279400"/>
                  </a:lnTo>
                  <a:lnTo>
                    <a:pt x="252735" y="280035"/>
                  </a:lnTo>
                  <a:lnTo>
                    <a:pt x="342270" y="391160"/>
                  </a:lnTo>
                  <a:lnTo>
                    <a:pt x="395610" y="33020"/>
                  </a:lnTo>
                  <a:lnTo>
                    <a:pt x="400690" y="0"/>
                  </a:lnTo>
                  <a:lnTo>
                    <a:pt x="405135" y="33655"/>
                  </a:lnTo>
                  <a:cubicBezTo>
                    <a:pt x="417835" y="133350"/>
                    <a:pt x="455300" y="440055"/>
                    <a:pt x="455300" y="440055"/>
                  </a:cubicBezTo>
                  <a:lnTo>
                    <a:pt x="508640" y="230505"/>
                  </a:lnTo>
                  <a:lnTo>
                    <a:pt x="514354" y="208915"/>
                  </a:lnTo>
                  <a:lnTo>
                    <a:pt x="520704" y="230505"/>
                  </a:lnTo>
                  <a:lnTo>
                    <a:pt x="546105" y="316230"/>
                  </a:lnTo>
                  <a:lnTo>
                    <a:pt x="710570" y="316230"/>
                  </a:lnTo>
                  <a:cubicBezTo>
                    <a:pt x="710570" y="316230"/>
                    <a:pt x="748035" y="58420"/>
                    <a:pt x="753115" y="22860"/>
                  </a:cubicBezTo>
                  <a:cubicBezTo>
                    <a:pt x="753750" y="33020"/>
                    <a:pt x="788675" y="465455"/>
                    <a:pt x="788675" y="465455"/>
                  </a:cubicBezTo>
                  <a:lnTo>
                    <a:pt x="845825" y="150495"/>
                  </a:lnTo>
                  <a:lnTo>
                    <a:pt x="849000" y="131445"/>
                  </a:lnTo>
                  <a:lnTo>
                    <a:pt x="854715" y="149860"/>
                  </a:lnTo>
                  <a:lnTo>
                    <a:pt x="911865" y="331470"/>
                  </a:lnTo>
                  <a:lnTo>
                    <a:pt x="1011560" y="332105"/>
                  </a:lnTo>
                  <a:lnTo>
                    <a:pt x="1082045" y="161925"/>
                  </a:lnTo>
                  <a:lnTo>
                    <a:pt x="1084585" y="155575"/>
                  </a:lnTo>
                  <a:lnTo>
                    <a:pt x="1086490" y="162560"/>
                  </a:lnTo>
                  <a:lnTo>
                    <a:pt x="1111890" y="262255"/>
                  </a:lnTo>
                  <a:lnTo>
                    <a:pt x="1111890" y="262255"/>
                  </a:lnTo>
                  <a:cubicBezTo>
                    <a:pt x="1104270" y="259080"/>
                    <a:pt x="1327790" y="263525"/>
                    <a:pt x="1326520" y="262890"/>
                  </a:cubicBezTo>
                  <a:cubicBezTo>
                    <a:pt x="1325250" y="262890"/>
                    <a:pt x="1110620" y="264160"/>
                    <a:pt x="1109350" y="264160"/>
                  </a:cubicBezTo>
                  <a:lnTo>
                    <a:pt x="1108715" y="262890"/>
                  </a:lnTo>
                  <a:lnTo>
                    <a:pt x="1083315" y="170180"/>
                  </a:lnTo>
                  <a:lnTo>
                    <a:pt x="1016640" y="336550"/>
                  </a:lnTo>
                  <a:lnTo>
                    <a:pt x="1016005" y="338455"/>
                  </a:lnTo>
                  <a:lnTo>
                    <a:pt x="1013465" y="338455"/>
                  </a:lnTo>
                  <a:lnTo>
                    <a:pt x="908055" y="339090"/>
                  </a:lnTo>
                  <a:lnTo>
                    <a:pt x="904880" y="339090"/>
                  </a:lnTo>
                  <a:lnTo>
                    <a:pt x="904245" y="336550"/>
                  </a:lnTo>
                  <a:lnTo>
                    <a:pt x="850905" y="170815"/>
                  </a:lnTo>
                  <a:cubicBezTo>
                    <a:pt x="850905" y="170815"/>
                    <a:pt x="786135" y="537845"/>
                    <a:pt x="782960" y="556260"/>
                  </a:cubicBezTo>
                  <a:lnTo>
                    <a:pt x="779150" y="511175"/>
                  </a:lnTo>
                  <a:lnTo>
                    <a:pt x="748035" y="137160"/>
                  </a:lnTo>
                  <a:lnTo>
                    <a:pt x="721365" y="324485"/>
                  </a:lnTo>
                  <a:lnTo>
                    <a:pt x="720730" y="330200"/>
                  </a:lnTo>
                  <a:lnTo>
                    <a:pt x="715015" y="330200"/>
                  </a:lnTo>
                  <a:lnTo>
                    <a:pt x="539755" y="330200"/>
                  </a:lnTo>
                  <a:lnTo>
                    <a:pt x="535310" y="330200"/>
                  </a:lnTo>
                  <a:lnTo>
                    <a:pt x="534040" y="325755"/>
                  </a:lnTo>
                  <a:lnTo>
                    <a:pt x="514354" y="257810"/>
                  </a:lnTo>
                  <a:lnTo>
                    <a:pt x="458475" y="474980"/>
                  </a:lnTo>
                  <a:lnTo>
                    <a:pt x="450854" y="505460"/>
                  </a:lnTo>
                  <a:lnTo>
                    <a:pt x="447045" y="474345"/>
                  </a:lnTo>
                  <a:cubicBezTo>
                    <a:pt x="435615" y="375285"/>
                    <a:pt x="412754" y="184785"/>
                    <a:pt x="399420" y="69215"/>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idx="4" type="subTitle"/>
          </p:nvPr>
        </p:nvSpPr>
        <p:spPr>
          <a:xfrm>
            <a:off x="5060247" y="2472695"/>
            <a:ext cx="27291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Environmental factors</a:t>
            </a:r>
            <a:endParaRPr/>
          </a:p>
        </p:txBody>
      </p:sp>
      <p:sp>
        <p:nvSpPr>
          <p:cNvPr id="359" name="Google Shape;359;p34"/>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is at risk?</a:t>
            </a:r>
            <a:endParaRPr/>
          </a:p>
        </p:txBody>
      </p:sp>
      <p:sp>
        <p:nvSpPr>
          <p:cNvPr id="360" name="Google Shape;360;p34"/>
          <p:cNvSpPr txBox="1"/>
          <p:nvPr>
            <p:ph idx="1" type="subTitle"/>
          </p:nvPr>
        </p:nvSpPr>
        <p:spPr>
          <a:xfrm>
            <a:off x="5060238" y="2865351"/>
            <a:ext cx="27291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an environmental factor puts a person at risk of developing an illness, it means that exposure to certain substances, conditions or situations in the environment can increase the likelihood of developing that illness</a:t>
            </a:r>
            <a:endParaRPr/>
          </a:p>
        </p:txBody>
      </p:sp>
      <p:sp>
        <p:nvSpPr>
          <p:cNvPr id="361" name="Google Shape;361;p34"/>
          <p:cNvSpPr txBox="1"/>
          <p:nvPr>
            <p:ph idx="2" type="subTitle"/>
          </p:nvPr>
        </p:nvSpPr>
        <p:spPr>
          <a:xfrm>
            <a:off x="1354663" y="2865354"/>
            <a:ext cx="27291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a genetic factor puts a person at risk of developing an illness, it means that there is a hereditary component to that illness. This can be due to specific genetic mutations or variations that increase a person's susceptibility to developing the illness</a:t>
            </a:r>
            <a:endParaRPr/>
          </a:p>
        </p:txBody>
      </p:sp>
      <p:sp>
        <p:nvSpPr>
          <p:cNvPr id="362" name="Google Shape;362;p34"/>
          <p:cNvSpPr txBox="1"/>
          <p:nvPr>
            <p:ph idx="3" type="subTitle"/>
          </p:nvPr>
        </p:nvSpPr>
        <p:spPr>
          <a:xfrm>
            <a:off x="1354663" y="2472695"/>
            <a:ext cx="27291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Genetic factors</a:t>
            </a:r>
            <a:endParaRPr/>
          </a:p>
        </p:txBody>
      </p:sp>
      <p:sp>
        <p:nvSpPr>
          <p:cNvPr id="363" name="Google Shape;363;p34"/>
          <p:cNvSpPr/>
          <p:nvPr/>
        </p:nvSpPr>
        <p:spPr>
          <a:xfrm>
            <a:off x="2289388" y="1473925"/>
            <a:ext cx="859800" cy="85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64" name="Google Shape;364;p34"/>
          <p:cNvSpPr/>
          <p:nvPr/>
        </p:nvSpPr>
        <p:spPr>
          <a:xfrm>
            <a:off x="5994963" y="1473925"/>
            <a:ext cx="859800" cy="859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365" name="Google Shape;365;p34"/>
          <p:cNvGrpSpPr/>
          <p:nvPr/>
        </p:nvGrpSpPr>
        <p:grpSpPr>
          <a:xfrm>
            <a:off x="6246518" y="1731545"/>
            <a:ext cx="356556" cy="349557"/>
            <a:chOff x="-22863675" y="3131775"/>
            <a:chExt cx="299300" cy="293425"/>
          </a:xfrm>
        </p:grpSpPr>
        <p:sp>
          <p:nvSpPr>
            <p:cNvPr id="366" name="Google Shape;366;p3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4"/>
          <p:cNvSpPr/>
          <p:nvPr/>
        </p:nvSpPr>
        <p:spPr>
          <a:xfrm>
            <a:off x="2531531" y="1731538"/>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5"/>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diseases</a:t>
            </a:r>
            <a:endParaRPr/>
          </a:p>
        </p:txBody>
      </p:sp>
      <p:sp>
        <p:nvSpPr>
          <p:cNvPr id="375" name="Google Shape;375;p35"/>
          <p:cNvSpPr txBox="1"/>
          <p:nvPr>
            <p:ph idx="4" type="subTitle"/>
          </p:nvPr>
        </p:nvSpPr>
        <p:spPr>
          <a:xfrm>
            <a:off x="937625" y="1687926"/>
            <a:ext cx="21753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a:t>
            </a:r>
            <a:endParaRPr/>
          </a:p>
        </p:txBody>
      </p:sp>
      <p:sp>
        <p:nvSpPr>
          <p:cNvPr id="376" name="Google Shape;376;p35"/>
          <p:cNvSpPr txBox="1"/>
          <p:nvPr>
            <p:ph idx="5" type="subTitle"/>
          </p:nvPr>
        </p:nvSpPr>
        <p:spPr>
          <a:xfrm>
            <a:off x="3484350" y="1687926"/>
            <a:ext cx="21753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Spread</a:t>
            </a:r>
            <a:endParaRPr/>
          </a:p>
        </p:txBody>
      </p:sp>
      <p:sp>
        <p:nvSpPr>
          <p:cNvPr id="377" name="Google Shape;377;p35"/>
          <p:cNvSpPr txBox="1"/>
          <p:nvPr>
            <p:ph idx="1" type="subTitle"/>
          </p:nvPr>
        </p:nvSpPr>
        <p:spPr>
          <a:xfrm>
            <a:off x="937625" y="2090051"/>
            <a:ext cx="2175300" cy="20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Diseases vary based on transmission, like communicable (spreadable) and non-communicable (non-spreadable). They can also differ in duration: acute (short-term) or chronic (long-lasting)</a:t>
            </a:r>
            <a:endParaRPr/>
          </a:p>
        </p:txBody>
      </p:sp>
      <p:sp>
        <p:nvSpPr>
          <p:cNvPr id="378" name="Google Shape;378;p35"/>
          <p:cNvSpPr txBox="1"/>
          <p:nvPr>
            <p:ph idx="2" type="subTitle"/>
          </p:nvPr>
        </p:nvSpPr>
        <p:spPr>
          <a:xfrm>
            <a:off x="3484347" y="2090051"/>
            <a:ext cx="21753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Diseases spread as communicable or stem from genetics/lifestyle as non-communicable. Recognizing how diseases transmit informs preventive measures, while understanding non-communicable causes aids in lifestyle adjustments</a:t>
            </a:r>
            <a:endParaRPr/>
          </a:p>
        </p:txBody>
      </p:sp>
      <p:sp>
        <p:nvSpPr>
          <p:cNvPr id="379" name="Google Shape;379;p35"/>
          <p:cNvSpPr txBox="1"/>
          <p:nvPr>
            <p:ph idx="3" type="subTitle"/>
          </p:nvPr>
        </p:nvSpPr>
        <p:spPr>
          <a:xfrm>
            <a:off x="6031075" y="2090051"/>
            <a:ext cx="2175300" cy="20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Diseases range from acute, with sudden symptoms and short span, to chronic, with prolonged effects. Managing acute cases requires swift action, while chronic conditions demand continuous care to alleviate lasting impact</a:t>
            </a:r>
            <a:endParaRPr/>
          </a:p>
        </p:txBody>
      </p:sp>
      <p:sp>
        <p:nvSpPr>
          <p:cNvPr id="380" name="Google Shape;380;p35"/>
          <p:cNvSpPr txBox="1"/>
          <p:nvPr>
            <p:ph idx="6" type="subTitle"/>
          </p:nvPr>
        </p:nvSpPr>
        <p:spPr>
          <a:xfrm>
            <a:off x="6031075" y="1687926"/>
            <a:ext cx="21753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idx="2" type="subTitle"/>
          </p:nvPr>
        </p:nvSpPr>
        <p:spPr>
          <a:xfrm>
            <a:off x="1163726" y="1832375"/>
            <a:ext cx="2967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involves the use of medications, surgery, radiation therapy, chemotherapy or other medical procedures to treat a particular illness </a:t>
            </a:r>
            <a:endParaRPr/>
          </a:p>
        </p:txBody>
      </p:sp>
      <p:sp>
        <p:nvSpPr>
          <p:cNvPr id="386" name="Google Shape;386;p36"/>
          <p:cNvSpPr txBox="1"/>
          <p:nvPr>
            <p:ph idx="3" type="subTitle"/>
          </p:nvPr>
        </p:nvSpPr>
        <p:spPr>
          <a:xfrm>
            <a:off x="5013252" y="1832375"/>
            <a:ext cx="2967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Behavioral therapies involve various techniques that are used to treat mental health conditions, such as depression, anxiety and addiction</a:t>
            </a:r>
            <a:endParaRPr/>
          </a:p>
        </p:txBody>
      </p:sp>
      <p:sp>
        <p:nvSpPr>
          <p:cNvPr id="387" name="Google Shape;387;p36"/>
          <p:cNvSpPr txBox="1"/>
          <p:nvPr>
            <p:ph idx="4" type="subTitle"/>
          </p:nvPr>
        </p:nvSpPr>
        <p:spPr>
          <a:xfrm>
            <a:off x="1163726" y="3580700"/>
            <a:ext cx="2967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therapies include a range of treatments that are not considered part of conventional medical practice</a:t>
            </a:r>
            <a:endParaRPr/>
          </a:p>
        </p:txBody>
      </p:sp>
      <p:sp>
        <p:nvSpPr>
          <p:cNvPr id="388" name="Google Shape;388;p36"/>
          <p:cNvSpPr txBox="1"/>
          <p:nvPr>
            <p:ph idx="5" type="subTitle"/>
          </p:nvPr>
        </p:nvSpPr>
        <p:spPr>
          <a:xfrm>
            <a:off x="5013252" y="3580700"/>
            <a:ext cx="29670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Lifestyle changes involve making modifications to an individual's diet, exercise habits or other behaviors</a:t>
            </a:r>
            <a:endParaRPr/>
          </a:p>
        </p:txBody>
      </p:sp>
      <p:sp>
        <p:nvSpPr>
          <p:cNvPr id="389" name="Google Shape;389;p36"/>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main types of treatments</a:t>
            </a:r>
            <a:endParaRPr/>
          </a:p>
        </p:txBody>
      </p:sp>
      <p:sp>
        <p:nvSpPr>
          <p:cNvPr id="390" name="Google Shape;390;p36"/>
          <p:cNvSpPr txBox="1"/>
          <p:nvPr>
            <p:ph idx="1" type="subTitle"/>
          </p:nvPr>
        </p:nvSpPr>
        <p:spPr>
          <a:xfrm>
            <a:off x="1163725" y="1447777"/>
            <a:ext cx="29670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Medical treatment</a:t>
            </a:r>
            <a:endParaRPr/>
          </a:p>
        </p:txBody>
      </p:sp>
      <p:sp>
        <p:nvSpPr>
          <p:cNvPr id="391" name="Google Shape;391;p36"/>
          <p:cNvSpPr txBox="1"/>
          <p:nvPr>
            <p:ph idx="6" type="subTitle"/>
          </p:nvPr>
        </p:nvSpPr>
        <p:spPr>
          <a:xfrm>
            <a:off x="1163725" y="3196102"/>
            <a:ext cx="29670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Alternative therapies</a:t>
            </a:r>
            <a:endParaRPr/>
          </a:p>
        </p:txBody>
      </p:sp>
      <p:sp>
        <p:nvSpPr>
          <p:cNvPr id="392" name="Google Shape;392;p36"/>
          <p:cNvSpPr txBox="1"/>
          <p:nvPr>
            <p:ph idx="7" type="subTitle"/>
          </p:nvPr>
        </p:nvSpPr>
        <p:spPr>
          <a:xfrm>
            <a:off x="5013250" y="1447777"/>
            <a:ext cx="29670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Behavioral </a:t>
            </a:r>
            <a:r>
              <a:rPr lang="en"/>
              <a:t>therapy</a:t>
            </a:r>
            <a:endParaRPr/>
          </a:p>
        </p:txBody>
      </p:sp>
      <p:sp>
        <p:nvSpPr>
          <p:cNvPr id="393" name="Google Shape;393;p36"/>
          <p:cNvSpPr txBox="1"/>
          <p:nvPr>
            <p:ph idx="8" type="subTitle"/>
          </p:nvPr>
        </p:nvSpPr>
        <p:spPr>
          <a:xfrm>
            <a:off x="5013250" y="3196102"/>
            <a:ext cx="29670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Lifestyle changes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720000" y="445025"/>
            <a:ext cx="77040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factors</a:t>
            </a:r>
            <a:endParaRPr/>
          </a:p>
        </p:txBody>
      </p:sp>
      <p:sp>
        <p:nvSpPr>
          <p:cNvPr id="399" name="Google Shape;399;p37"/>
          <p:cNvSpPr txBox="1"/>
          <p:nvPr>
            <p:ph idx="1" type="subTitle"/>
          </p:nvPr>
        </p:nvSpPr>
        <p:spPr>
          <a:xfrm>
            <a:off x="720007" y="1594384"/>
            <a:ext cx="19110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diseases occur more frequently in certain age brackets or groups</a:t>
            </a:r>
            <a:endParaRPr/>
          </a:p>
        </p:txBody>
      </p:sp>
      <p:sp>
        <p:nvSpPr>
          <p:cNvPr id="400" name="Google Shape;400;p37"/>
          <p:cNvSpPr txBox="1"/>
          <p:nvPr>
            <p:ph idx="2" type="subTitle"/>
          </p:nvPr>
        </p:nvSpPr>
        <p:spPr>
          <a:xfrm>
            <a:off x="3268775" y="1594375"/>
            <a:ext cx="19119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diseases have a hereditary component and can be passed down through families</a:t>
            </a:r>
            <a:endParaRPr/>
          </a:p>
        </p:txBody>
      </p:sp>
      <p:sp>
        <p:nvSpPr>
          <p:cNvPr id="401" name="Google Shape;401;p37"/>
          <p:cNvSpPr txBox="1"/>
          <p:nvPr>
            <p:ph idx="3" type="subTitle"/>
          </p:nvPr>
        </p:nvSpPr>
        <p:spPr>
          <a:xfrm>
            <a:off x="720007" y="3312225"/>
            <a:ext cx="19119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Exposure to certain substances in the environment can increase the risk of developing some diseases</a:t>
            </a:r>
            <a:endParaRPr/>
          </a:p>
        </p:txBody>
      </p:sp>
      <p:sp>
        <p:nvSpPr>
          <p:cNvPr id="402" name="Google Shape;402;p37"/>
          <p:cNvSpPr txBox="1"/>
          <p:nvPr>
            <p:ph idx="4" type="subTitle"/>
          </p:nvPr>
        </p:nvSpPr>
        <p:spPr>
          <a:xfrm>
            <a:off x="3268775" y="3312225"/>
            <a:ext cx="19119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personal or family history of certain illnesses can increase the risk of developing </a:t>
            </a:r>
            <a:r>
              <a:rPr lang="en"/>
              <a:t>related or similar conditions</a:t>
            </a:r>
            <a:endParaRPr/>
          </a:p>
        </p:txBody>
      </p:sp>
      <p:sp>
        <p:nvSpPr>
          <p:cNvPr id="403" name="Google Shape;403;p37"/>
          <p:cNvSpPr txBox="1"/>
          <p:nvPr>
            <p:ph idx="7" type="subTitle"/>
          </p:nvPr>
        </p:nvSpPr>
        <p:spPr>
          <a:xfrm>
            <a:off x="720007" y="1201539"/>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a:t>
            </a:r>
            <a:endParaRPr/>
          </a:p>
        </p:txBody>
      </p:sp>
      <p:sp>
        <p:nvSpPr>
          <p:cNvPr id="404" name="Google Shape;404;p37"/>
          <p:cNvSpPr txBox="1"/>
          <p:nvPr>
            <p:ph idx="8" type="subTitle"/>
          </p:nvPr>
        </p:nvSpPr>
        <p:spPr>
          <a:xfrm>
            <a:off x="3268775" y="1201539"/>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Genetics</a:t>
            </a:r>
            <a:endParaRPr/>
          </a:p>
        </p:txBody>
      </p:sp>
      <p:sp>
        <p:nvSpPr>
          <p:cNvPr id="405" name="Google Shape;405;p37"/>
          <p:cNvSpPr txBox="1"/>
          <p:nvPr>
            <p:ph idx="9" type="subTitle"/>
          </p:nvPr>
        </p:nvSpPr>
        <p:spPr>
          <a:xfrm>
            <a:off x="5817542" y="1201539"/>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Lifestyle</a:t>
            </a:r>
            <a:endParaRPr/>
          </a:p>
        </p:txBody>
      </p:sp>
      <p:sp>
        <p:nvSpPr>
          <p:cNvPr id="406" name="Google Shape;406;p37"/>
          <p:cNvSpPr txBox="1"/>
          <p:nvPr>
            <p:ph idx="5" type="subTitle"/>
          </p:nvPr>
        </p:nvSpPr>
        <p:spPr>
          <a:xfrm>
            <a:off x="5817543" y="1594375"/>
            <a:ext cx="19119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 behaviors can increase the risk of developing</a:t>
            </a:r>
            <a:endParaRPr/>
          </a:p>
          <a:p>
            <a:pPr indent="0" lvl="0" marL="0" rtl="0" algn="l">
              <a:spcBef>
                <a:spcPts val="0"/>
              </a:spcBef>
              <a:spcAft>
                <a:spcPts val="0"/>
              </a:spcAft>
              <a:buNone/>
            </a:pPr>
            <a:r>
              <a:rPr lang="en"/>
              <a:t>certain illnesses</a:t>
            </a:r>
            <a:endParaRPr/>
          </a:p>
        </p:txBody>
      </p:sp>
      <p:sp>
        <p:nvSpPr>
          <p:cNvPr id="407" name="Google Shape;407;p37"/>
          <p:cNvSpPr txBox="1"/>
          <p:nvPr>
            <p:ph idx="6" type="subTitle"/>
          </p:nvPr>
        </p:nvSpPr>
        <p:spPr>
          <a:xfrm>
            <a:off x="5817542" y="3312225"/>
            <a:ext cx="19119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illnesses are more common in one gender than the other</a:t>
            </a:r>
            <a:endParaRPr/>
          </a:p>
        </p:txBody>
      </p:sp>
      <p:sp>
        <p:nvSpPr>
          <p:cNvPr id="408" name="Google Shape;408;p37"/>
          <p:cNvSpPr txBox="1"/>
          <p:nvPr>
            <p:ph idx="13" type="subTitle"/>
          </p:nvPr>
        </p:nvSpPr>
        <p:spPr>
          <a:xfrm>
            <a:off x="720007" y="2916164"/>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endParaRPr/>
          </a:p>
        </p:txBody>
      </p:sp>
      <p:sp>
        <p:nvSpPr>
          <p:cNvPr id="409" name="Google Shape;409;p37"/>
          <p:cNvSpPr txBox="1"/>
          <p:nvPr>
            <p:ph idx="14" type="subTitle"/>
          </p:nvPr>
        </p:nvSpPr>
        <p:spPr>
          <a:xfrm>
            <a:off x="3268775" y="2916167"/>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Medical history</a:t>
            </a:r>
            <a:endParaRPr/>
          </a:p>
        </p:txBody>
      </p:sp>
      <p:sp>
        <p:nvSpPr>
          <p:cNvPr id="410" name="Google Shape;410;p37"/>
          <p:cNvSpPr txBox="1"/>
          <p:nvPr>
            <p:ph idx="15" type="subTitle"/>
          </p:nvPr>
        </p:nvSpPr>
        <p:spPr>
          <a:xfrm>
            <a:off x="5817542" y="2916167"/>
            <a:ext cx="1911900" cy="46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Gender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ardiac Failure by Slidesgo">
  <a:themeElements>
    <a:clrScheme name="Simple Light">
      <a:dk1>
        <a:srgbClr val="002875"/>
      </a:dk1>
      <a:lt1>
        <a:srgbClr val="D8EFFE"/>
      </a:lt1>
      <a:dk2>
        <a:srgbClr val="BEDFF5"/>
      </a:dk2>
      <a:lt2>
        <a:srgbClr val="790A0A"/>
      </a:lt2>
      <a:accent1>
        <a:srgbClr val="E73E3E"/>
      </a:accent1>
      <a:accent2>
        <a:srgbClr val="FC7979"/>
      </a:accent2>
      <a:accent3>
        <a:srgbClr val="FDB2B2"/>
      </a:accent3>
      <a:accent4>
        <a:srgbClr val="F3D0E0"/>
      </a:accent4>
      <a:accent5>
        <a:srgbClr val="FDC9C9"/>
      </a:accent5>
      <a:accent6>
        <a:srgbClr val="FFFFFF"/>
      </a:accent6>
      <a:hlink>
        <a:srgbClr val="00287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